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9" r:id="rId6"/>
    <p:sldId id="279" r:id="rId7"/>
    <p:sldId id="280" r:id="rId8"/>
    <p:sldId id="261" r:id="rId9"/>
    <p:sldId id="262" r:id="rId10"/>
    <p:sldId id="281" r:id="rId11"/>
    <p:sldId id="263" r:id="rId12"/>
    <p:sldId id="264" r:id="rId13"/>
    <p:sldId id="265" r:id="rId14"/>
    <p:sldId id="266" r:id="rId15"/>
    <p:sldId id="277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E74F13-10EC-47B7-B8E6-A09E221C2FA7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C5141C3-9BC4-4BA3-9C96-93C7CB389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0%D0%B4%D0%B0%D0%BC" TargetMode="External"/><Relationship Id="rId2" Type="http://schemas.openxmlformats.org/officeDocument/2006/relationships/hyperlink" Target="https://kk.wikipedia.org/wiki/%D0%9E%D1%80%D0%B3%D0%B0%D0%BD%D0%B8%D0%B7%D0%B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kk.wikipedia.org/wiki/%D0%96%D2%AF%D1%80%D0%B5%D0%BA" TargetMode="External"/><Relationship Id="rId4" Type="http://schemas.openxmlformats.org/officeDocument/2006/relationships/hyperlink" Target="https://kk.wikipedia.org/wiki/%D0%A2%D3%99%D1%83%D0%B5%D0%BB%D0%B4%D1%96%D0%BB%D1%96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A0%D0%B0%D0%B4%D0%B8%D0%B0%D1%86%D0%B8%D1%8F" TargetMode="External"/><Relationship Id="rId3" Type="http://schemas.openxmlformats.org/officeDocument/2006/relationships/hyperlink" Target="https://kk.wikipedia.org/wiki/%D0%A3%D0%B0%D2%9B%D1%8B%D1%82" TargetMode="External"/><Relationship Id="rId7" Type="http://schemas.openxmlformats.org/officeDocument/2006/relationships/hyperlink" Target="https://kk.wikipedia.org/wiki/%D2%92%D0%B0%D1%80%D1%8B%D1%88" TargetMode="External"/><Relationship Id="rId2" Type="http://schemas.openxmlformats.org/officeDocument/2006/relationships/hyperlink" Target="https://kk.wikipedia.org/wiki/%D0%96%D0%B0%D0%BD%D1%83%D0%B0%D1%80%D0%BB%D0%B0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k.wikipedia.org/wiki/%D0%9A%D2%AF%D0%BD" TargetMode="External"/><Relationship Id="rId5" Type="http://schemas.openxmlformats.org/officeDocument/2006/relationships/hyperlink" Target="https://kk.wikipedia.org/wiki/%D0%91%D0%B8%D0%BE%D0%BB%D0%BE%D0%B3%D0%B8%D1%8F%D0%BB%D1%8B%D2%9B_%D1%8B%D1%80%D2%93%D0%B0%D2%9B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kk.wikipedia.org/wiki/%D0%96%D0%B0%D1%81%D1%83%D1%88%D0%B0" TargetMode="External"/><Relationship Id="rId9" Type="http://schemas.openxmlformats.org/officeDocument/2006/relationships/hyperlink" Target="https://kk.wikipedia.org/wiki/%D0%9A%D0%BB%D0%B5%D1%82%D0%BA%D0%B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0%B0%D0%BB%D0%BC%D0%B0" TargetMode="External"/><Relationship Id="rId2" Type="http://schemas.openxmlformats.org/officeDocument/2006/relationships/hyperlink" Target="https://kk.wikipedia.org/wiki/%D0%A1%D0%B0%D0%B1%D0%B0%D2%9B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k.wikipedia.org/wiki/%D0%97%D0%B0%D1%82_%D0%B0%D0%BB%D0%BC%D0%B0%D1%81%D1%8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767" y="332655"/>
            <a:ext cx="6845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Әл-Фараби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биотехнология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806" y="2413337"/>
            <a:ext cx="885698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лекция</a:t>
            </a:r>
            <a:endParaRPr lang="en-US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Биологиялық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ырғақтылы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қты ашып көрсету түрлері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49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116632"/>
            <a:ext cx="4932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Таңертеңгі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кешкі</a:t>
            </a:r>
            <a:r>
              <a:rPr lang="ru-RU" sz="2000" dirty="0"/>
              <a:t> </a:t>
            </a:r>
            <a:r>
              <a:rPr lang="ru-RU" sz="2000" dirty="0" err="1"/>
              <a:t>мезгілдегі</a:t>
            </a:r>
            <a:r>
              <a:rPr lang="ru-RU" sz="2000" dirty="0"/>
              <a:t> </a:t>
            </a:r>
            <a:r>
              <a:rPr lang="ru-RU" sz="2000" dirty="0" err="1"/>
              <a:t>белсенділіктің</a:t>
            </a:r>
            <a:r>
              <a:rPr lang="ru-RU" sz="2000" dirty="0"/>
              <a:t> </a:t>
            </a:r>
            <a:r>
              <a:rPr lang="ru-RU" sz="2000" dirty="0" err="1"/>
              <a:t>сергектігі</a:t>
            </a:r>
            <a:r>
              <a:rPr lang="ru-RU" sz="2000" dirty="0"/>
              <a:t> </a:t>
            </a:r>
            <a:r>
              <a:rPr lang="ru-RU" sz="2000" dirty="0" err="1">
                <a:hlinkClick r:id="rId2" tooltip="Организм"/>
              </a:rPr>
              <a:t>организмде</a:t>
            </a:r>
            <a:r>
              <a:rPr lang="ru-RU" sz="2000" dirty="0"/>
              <a:t> 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жататын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биохимиялық</a:t>
            </a:r>
            <a:r>
              <a:rPr lang="ru-RU" sz="2000" dirty="0"/>
              <a:t> </a:t>
            </a:r>
            <a:r>
              <a:rPr lang="ru-RU" sz="2000" dirty="0" err="1"/>
              <a:t>процестерге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. </a:t>
            </a:r>
            <a:r>
              <a:rPr lang="ru-RU" sz="2000" dirty="0" err="1"/>
              <a:t>Мысалы</a:t>
            </a:r>
            <a:r>
              <a:rPr lang="ru-RU" sz="2000" dirty="0"/>
              <a:t>, </a:t>
            </a:r>
            <a:r>
              <a:rPr lang="ru-RU" sz="2000" dirty="0" err="1">
                <a:hlinkClick r:id="rId3" tooltip="Адам"/>
              </a:rPr>
              <a:t>адам</a:t>
            </a:r>
            <a:r>
              <a:rPr lang="ru-RU" sz="2000" dirty="0"/>
              <a:t> 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белсенділігінің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ырғағының</a:t>
            </a:r>
            <a:r>
              <a:rPr lang="ru-RU" sz="2000" dirty="0"/>
              <a:t> </a:t>
            </a:r>
            <a:r>
              <a:rPr lang="ru-RU" sz="2000" dirty="0" err="1"/>
              <a:t>тәуліктегі</a:t>
            </a:r>
            <a:r>
              <a:rPr lang="ru-RU" sz="2000" dirty="0"/>
              <a:t> </a:t>
            </a:r>
            <a:r>
              <a:rPr lang="ru-RU" sz="2000" dirty="0" err="1"/>
              <a:t>күшеюі</a:t>
            </a:r>
            <a:r>
              <a:rPr lang="ru-RU" sz="2000" dirty="0"/>
              <a:t> мен </a:t>
            </a:r>
            <a:r>
              <a:rPr lang="ru-RU" sz="2000" dirty="0" err="1"/>
              <a:t>бәсеңдеуі</a:t>
            </a:r>
            <a:r>
              <a:rPr lang="ru-RU" sz="2000" dirty="0"/>
              <a:t> </a:t>
            </a:r>
            <a:r>
              <a:rPr lang="ru-RU" sz="2000" dirty="0" err="1"/>
              <a:t>организмдегі</a:t>
            </a:r>
            <a:r>
              <a:rPr lang="ru-RU" sz="2000" dirty="0"/>
              <a:t> адреналин мен норадреналин </a:t>
            </a:r>
            <a:r>
              <a:rPr lang="ru-RU" sz="2000" dirty="0" err="1"/>
              <a:t>гормондарының</a:t>
            </a:r>
            <a:r>
              <a:rPr lang="ru-RU" sz="2000" dirty="0"/>
              <a:t> </a:t>
            </a:r>
            <a:r>
              <a:rPr lang="ru-RU" sz="2000" dirty="0" err="1"/>
              <a:t>көбеюіне</a:t>
            </a:r>
            <a:r>
              <a:rPr lang="ru-RU" sz="2000" dirty="0"/>
              <a:t> </a:t>
            </a:r>
            <a:r>
              <a:rPr lang="ru-RU" sz="2000" dirty="0" err="1"/>
              <a:t>тәуелді</a:t>
            </a:r>
            <a:r>
              <a:rPr lang="ru-RU" sz="2000" dirty="0"/>
              <a:t>.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қатаң</a:t>
            </a:r>
            <a:r>
              <a:rPr lang="ru-RU" sz="2000" dirty="0"/>
              <a:t> </a:t>
            </a:r>
            <a:r>
              <a:rPr lang="ru-RU" sz="2000" dirty="0" err="1">
                <a:hlinkClick r:id="rId4" tooltip="Тәуелділік"/>
              </a:rPr>
              <a:t>тәуелділік</a:t>
            </a:r>
            <a:r>
              <a:rPr lang="ru-RU" sz="2000" dirty="0"/>
              <a:t> 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биологиялық</a:t>
            </a:r>
            <a:r>
              <a:rPr lang="ru-RU" sz="2000" dirty="0"/>
              <a:t> </a:t>
            </a:r>
            <a:r>
              <a:rPr lang="ru-RU" sz="2000" dirty="0" err="1"/>
              <a:t>ырғақтар</a:t>
            </a:r>
            <a:r>
              <a:rPr lang="ru-RU" sz="2000" dirty="0"/>
              <a:t> мен </a:t>
            </a:r>
            <a:r>
              <a:rPr lang="ru-RU" sz="2000" dirty="0" err="1"/>
              <a:t>сыртқы</a:t>
            </a:r>
            <a:r>
              <a:rPr lang="ru-RU" sz="2000" dirty="0"/>
              <a:t> </a:t>
            </a:r>
            <a:r>
              <a:rPr lang="ru-RU" sz="2000" dirty="0" err="1"/>
              <a:t>тіршілік</a:t>
            </a:r>
            <a:r>
              <a:rPr lang="ru-RU" sz="2000" dirty="0"/>
              <a:t> </a:t>
            </a:r>
            <a:r>
              <a:rPr lang="ru-RU" sz="2000" dirty="0" err="1"/>
              <a:t>әрекетінің</a:t>
            </a:r>
            <a:r>
              <a:rPr lang="ru-RU" sz="2000" dirty="0"/>
              <a:t> </a:t>
            </a:r>
            <a:r>
              <a:rPr lang="ru-RU" sz="2000" dirty="0" err="1"/>
              <a:t>ұйымдасуы</a:t>
            </a:r>
            <a:r>
              <a:rPr lang="ru-RU" sz="2000" dirty="0"/>
              <a:t> </a:t>
            </a:r>
            <a:r>
              <a:rPr lang="ru-RU" sz="2000" dirty="0" err="1"/>
              <a:t>арасында</a:t>
            </a:r>
            <a:r>
              <a:rPr lang="ru-RU" sz="2000" dirty="0"/>
              <a:t> </a:t>
            </a:r>
            <a:r>
              <a:rPr lang="ru-RU" sz="2000" dirty="0" err="1"/>
              <a:t>нақты</a:t>
            </a:r>
            <a:r>
              <a:rPr lang="ru-RU" sz="2000" dirty="0"/>
              <a:t> </a:t>
            </a:r>
            <a:r>
              <a:rPr lang="ru-RU" sz="2000" dirty="0" err="1"/>
              <a:t>үйлесімнің</a:t>
            </a:r>
            <a:r>
              <a:rPr lang="ru-RU" sz="2000" dirty="0"/>
              <a:t> </a:t>
            </a:r>
            <a:r>
              <a:rPr lang="ru-RU" sz="2000" dirty="0" err="1"/>
              <a:t>болуын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. </a:t>
            </a:r>
            <a:r>
              <a:rPr lang="ru-RU" sz="2000" dirty="0" err="1"/>
              <a:t>Егер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үйлесім</a:t>
            </a:r>
            <a:r>
              <a:rPr lang="ru-RU" sz="2000" dirty="0"/>
              <a:t> </a:t>
            </a:r>
            <a:r>
              <a:rPr lang="ru-RU" sz="2000" dirty="0" err="1"/>
              <a:t>бұзылатын</a:t>
            </a:r>
            <a:r>
              <a:rPr lang="ru-RU" sz="2000" dirty="0"/>
              <a:t> </a:t>
            </a:r>
            <a:r>
              <a:rPr lang="ru-RU" sz="2000" dirty="0" err="1"/>
              <a:t>болса</a:t>
            </a:r>
            <a:r>
              <a:rPr lang="ru-RU" sz="2000" dirty="0"/>
              <a:t>, </a:t>
            </a:r>
            <a:r>
              <a:rPr lang="ru-RU" sz="2000" dirty="0" err="1"/>
              <a:t>оның</a:t>
            </a:r>
            <a:r>
              <a:rPr lang="ru-RU" sz="2000" dirty="0"/>
              <a:t> </a:t>
            </a:r>
            <a:r>
              <a:rPr lang="ru-RU" sz="2000" dirty="0" err="1"/>
              <a:t>нәтижесі</a:t>
            </a:r>
            <a:r>
              <a:rPr lang="ru-RU" sz="2000" dirty="0"/>
              <a:t> </a:t>
            </a:r>
            <a:r>
              <a:rPr lang="ru-RU" sz="2000" dirty="0" err="1"/>
              <a:t>жүйке</a:t>
            </a:r>
            <a:r>
              <a:rPr lang="ru-RU" sz="2000" dirty="0"/>
              <a:t> </a:t>
            </a:r>
            <a:r>
              <a:rPr lang="ru-RU" sz="2000" dirty="0" err="1"/>
              <a:t>жүйесінің</a:t>
            </a:r>
            <a:r>
              <a:rPr lang="ru-RU" sz="2000" dirty="0"/>
              <a:t>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ауруларына</a:t>
            </a:r>
            <a:r>
              <a:rPr lang="ru-RU" sz="2000" dirty="0"/>
              <a:t> (</a:t>
            </a:r>
            <a:r>
              <a:rPr lang="ru-RU" sz="2000" dirty="0" err="1"/>
              <a:t>мысалы</a:t>
            </a:r>
            <a:r>
              <a:rPr lang="ru-RU" sz="2000" dirty="0"/>
              <a:t>, </a:t>
            </a:r>
            <a:r>
              <a:rPr lang="ru-RU" sz="2000" dirty="0" err="1"/>
              <a:t>ұйқының</a:t>
            </a:r>
            <a:r>
              <a:rPr lang="ru-RU" sz="2000" dirty="0"/>
              <a:t> </a:t>
            </a:r>
            <a:r>
              <a:rPr lang="ru-RU" sz="2000" dirty="0" err="1"/>
              <a:t>бұзылуы</a:t>
            </a:r>
            <a:r>
              <a:rPr lang="ru-RU" sz="2000" dirty="0"/>
              <a:t>, </a:t>
            </a:r>
            <a:r>
              <a:rPr lang="ru-RU" sz="2000" dirty="0" err="1"/>
              <a:t>невроздар</a:t>
            </a:r>
            <a:r>
              <a:rPr lang="ru-RU" sz="2000" dirty="0"/>
              <a:t>, </a:t>
            </a:r>
            <a:r>
              <a:rPr lang="ru-RU" sz="2000" dirty="0" err="1">
                <a:hlinkClick r:id="rId5" tooltip="Жүрек"/>
              </a:rPr>
              <a:t>жүрек</a:t>
            </a:r>
            <a:r>
              <a:rPr lang="ru-RU" sz="2000" dirty="0" err="1"/>
              <a:t>-қан</a:t>
            </a:r>
            <a:r>
              <a:rPr lang="ru-RU" sz="2000" dirty="0"/>
              <a:t> </a:t>
            </a:r>
            <a:r>
              <a:rPr lang="ru-RU" sz="2000" dirty="0" err="1"/>
              <a:t>тамырларының</a:t>
            </a:r>
            <a:r>
              <a:rPr lang="ru-RU" sz="2000" dirty="0"/>
              <a:t> </a:t>
            </a:r>
            <a:r>
              <a:rPr lang="ru-RU" sz="2000" dirty="0" err="1"/>
              <a:t>аурулары</a:t>
            </a:r>
            <a:r>
              <a:rPr lang="ru-RU" sz="2000" dirty="0"/>
              <a:t>) </a:t>
            </a:r>
            <a:r>
              <a:rPr lang="ru-RU" sz="2000" dirty="0" err="1"/>
              <a:t>соқтырады</a:t>
            </a:r>
            <a:r>
              <a:rPr lang="ru-RU" sz="2000" dirty="0"/>
              <a:t>. </a:t>
            </a:r>
            <a:r>
              <a:rPr lang="ru-RU" sz="2000" dirty="0" err="1"/>
              <a:t>Сондықтан</a:t>
            </a:r>
            <a:r>
              <a:rPr lang="ru-RU" sz="2000" dirty="0"/>
              <a:t> </a:t>
            </a:r>
            <a:r>
              <a:rPr lang="ru-RU" sz="2000" dirty="0" err="1"/>
              <a:t>психологиялық</a:t>
            </a:r>
            <a:r>
              <a:rPr lang="ru-RU" sz="2000" dirty="0"/>
              <a:t> </a:t>
            </a:r>
            <a:r>
              <a:rPr lang="ru-RU" sz="2000" dirty="0" err="1"/>
              <a:t>тексеру</a:t>
            </a:r>
            <a:r>
              <a:rPr lang="ru-RU" sz="2000" dirty="0"/>
              <a:t> мен </a:t>
            </a:r>
            <a:r>
              <a:rPr lang="ru-RU" sz="2000" dirty="0" err="1"/>
              <a:t>психокоррекцияда</a:t>
            </a:r>
            <a:r>
              <a:rPr lang="ru-RU" sz="2000" dirty="0"/>
              <a:t> </a:t>
            </a:r>
            <a:r>
              <a:rPr lang="ru-RU" sz="2000" dirty="0" err="1"/>
              <a:t>міндетті</a:t>
            </a:r>
            <a:r>
              <a:rPr lang="ru-RU" sz="2000" dirty="0"/>
              <a:t> </a:t>
            </a:r>
            <a:r>
              <a:rPr lang="ru-RU" sz="2000" dirty="0" err="1"/>
              <a:t>түрде</a:t>
            </a:r>
            <a:r>
              <a:rPr lang="ru-RU" sz="2000" dirty="0"/>
              <a:t> </a:t>
            </a:r>
            <a:r>
              <a:rPr lang="ru-RU" sz="2000" dirty="0" err="1"/>
              <a:t>адамның</a:t>
            </a:r>
            <a:r>
              <a:rPr lang="ru-RU" sz="2000" dirty="0"/>
              <a:t> </a:t>
            </a:r>
            <a:r>
              <a:rPr lang="ru-RU" sz="2000" dirty="0" err="1"/>
              <a:t>психикалық</a:t>
            </a:r>
            <a:r>
              <a:rPr lang="ru-RU" sz="2000" dirty="0"/>
              <a:t> </a:t>
            </a:r>
            <a:r>
              <a:rPr lang="ru-RU" sz="2000" dirty="0" err="1"/>
              <a:t>белсенділігінің</a:t>
            </a:r>
            <a:r>
              <a:rPr lang="ru-RU" sz="2000" dirty="0"/>
              <a:t> </a:t>
            </a:r>
            <a:r>
              <a:rPr lang="ru-RU" sz="2000" b="1" dirty="0" err="1"/>
              <a:t>биологиялық</a:t>
            </a:r>
            <a:r>
              <a:rPr lang="ru-RU" sz="2000" b="1" dirty="0"/>
              <a:t> </a:t>
            </a:r>
            <a:r>
              <a:rPr lang="ru-RU" sz="2000" b="1" dirty="0" err="1"/>
              <a:t>ырғақ</a:t>
            </a:r>
            <a:r>
              <a:rPr lang="ru-RU" sz="2000" dirty="0"/>
              <a:t> </a:t>
            </a:r>
            <a:r>
              <a:rPr lang="ru-RU" sz="2000" dirty="0" err="1"/>
              <a:t>құрылымы</a:t>
            </a:r>
            <a:r>
              <a:rPr lang="ru-RU" sz="2000" dirty="0"/>
              <a:t> </a:t>
            </a:r>
            <a:r>
              <a:rPr lang="ru-RU" sz="2000" dirty="0" err="1"/>
              <a:t>ескерілуі</a:t>
            </a:r>
            <a:r>
              <a:rPr lang="ru-RU" sz="2000" dirty="0"/>
              <a:t> </a:t>
            </a:r>
            <a:r>
              <a:rPr lang="ru-RU" sz="2000" dirty="0" err="1"/>
              <a:t>тиіс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744416" cy="51845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Жер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бетіндегі</a:t>
            </a:r>
            <a:r>
              <a:rPr lang="ru-RU" sz="2000" dirty="0" smtClean="0"/>
              <a:t> бар </a:t>
            </a:r>
            <a:r>
              <a:rPr lang="ru-RU" sz="2000" dirty="0" err="1" smtClean="0"/>
              <a:t>өмір-клеткадан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биосфераға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дейін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бағынышты</a:t>
            </a:r>
            <a:r>
              <a:rPr lang="ru-RU" sz="2000" dirty="0" smtClean="0"/>
              <a:t>. </a:t>
            </a:r>
            <a:r>
              <a:rPr lang="ru-RU" sz="2000" dirty="0" err="1" smtClean="0"/>
              <a:t>Кезінде</a:t>
            </a:r>
            <a:r>
              <a:rPr lang="ru-RU" sz="2000" dirty="0" smtClean="0"/>
              <a:t> академик </a:t>
            </a:r>
            <a:r>
              <a:rPr lang="ru-RU" sz="2000" dirty="0" err="1" smtClean="0"/>
              <a:t>А.Богомолец</a:t>
            </a:r>
            <a:r>
              <a:rPr lang="ru-RU" sz="2000" dirty="0" smtClean="0"/>
              <a:t> (1928 ж),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процестерінің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ырғақтары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табиғи</a:t>
            </a:r>
            <a:r>
              <a:rPr lang="ru-RU" sz="2000" dirty="0" smtClean="0"/>
              <a:t> </a:t>
            </a:r>
            <a:r>
              <a:rPr lang="ru-RU" sz="2000" dirty="0" err="1" smtClean="0"/>
              <a:t>циклдерге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келетінін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байқаған</a:t>
            </a:r>
            <a:r>
              <a:rPr lang="ru-RU" sz="2000" dirty="0" smtClean="0"/>
              <a:t>. </a:t>
            </a:r>
            <a:r>
              <a:rPr lang="ru-RU" sz="2000" dirty="0" err="1" smtClean="0"/>
              <a:t>Ол</a:t>
            </a:r>
            <a:r>
              <a:rPr lang="ru-RU" sz="2000" dirty="0" smtClean="0"/>
              <a:t> </a:t>
            </a:r>
            <a:r>
              <a:rPr lang="ru-RU" sz="2000" dirty="0" err="1" smtClean="0"/>
              <a:t>өз</a:t>
            </a:r>
            <a:r>
              <a:rPr lang="ru-RU" sz="2000" dirty="0" smtClean="0"/>
              <a:t> </a:t>
            </a:r>
            <a:r>
              <a:rPr lang="ru-RU" sz="2000" dirty="0" err="1" smtClean="0"/>
              <a:t>еңбектерінде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табиғи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ырғаққа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организмдегі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бүкіл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процестер</a:t>
            </a:r>
            <a:r>
              <a:rPr lang="ru-RU" sz="2000" dirty="0" smtClean="0"/>
              <a:t>: </a:t>
            </a:r>
            <a:r>
              <a:rPr lang="ru-RU" sz="2000" dirty="0" err="1" smtClean="0"/>
              <a:t>жүректің</a:t>
            </a:r>
            <a:r>
              <a:rPr lang="ru-RU" sz="2000" dirty="0" smtClean="0"/>
              <a:t> </a:t>
            </a:r>
            <a:r>
              <a:rPr lang="ru-RU" sz="2000" dirty="0" err="1" smtClean="0"/>
              <a:t>соғуы</a:t>
            </a:r>
            <a:r>
              <a:rPr lang="ru-RU" sz="2000" dirty="0" smtClean="0"/>
              <a:t>, </a:t>
            </a:r>
            <a:r>
              <a:rPr lang="ru-RU" sz="2000" dirty="0" err="1" smtClean="0"/>
              <a:t>тыныс</a:t>
            </a:r>
            <a:r>
              <a:rPr lang="ru-RU" sz="2000" dirty="0" smtClean="0"/>
              <a:t> </a:t>
            </a:r>
            <a:r>
              <a:rPr lang="ru-RU" sz="2000" dirty="0" err="1" smtClean="0"/>
              <a:t>алу</a:t>
            </a:r>
            <a:r>
              <a:rPr lang="ru-RU" sz="2000" dirty="0" smtClean="0"/>
              <a:t>,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жүйелері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 smtClean="0"/>
              <a:t> </a:t>
            </a:r>
            <a:r>
              <a:rPr lang="ru-RU" sz="2000" dirty="0" err="1" smtClean="0"/>
              <a:t>т.б</a:t>
            </a:r>
            <a:r>
              <a:rPr lang="ru-RU" sz="2000" dirty="0" smtClean="0"/>
              <a:t>.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ырғақпен жүретінің атап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керсеткен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болатын</a:t>
            </a:r>
            <a:r>
              <a:rPr lang="ru-RU" sz="2000" dirty="0" smtClean="0"/>
              <a:t>. </a:t>
            </a:r>
          </a:p>
        </p:txBody>
      </p:sp>
      <p:pic>
        <p:nvPicPr>
          <p:cNvPr id="6146" name="Picture 2" descr="Картинки по запросу Богомолец, Александр Александ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2852"/>
            <a:ext cx="342902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8596" y="5000636"/>
            <a:ext cx="3429024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ішкі(организмнің тіршілігіне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5000636"/>
            <a:ext cx="3429024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сыртқы (қоршаған ортадағы өзгерістер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42913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prstClr val="black"/>
                </a:solidFill>
              </a:rPr>
              <a:t>Кез-келген</a:t>
            </a:r>
            <a:r>
              <a:rPr lang="ru-RU" dirty="0" smtClean="0">
                <a:solidFill>
                  <a:prstClr val="black"/>
                </a:solidFill>
              </a:rPr>
              <a:t> организм </a:t>
            </a:r>
            <a:r>
              <a:rPr lang="ru-RU" dirty="0" err="1" smtClean="0">
                <a:solidFill>
                  <a:prstClr val="black"/>
                </a:solidFill>
              </a:rPr>
              <a:t>үшін табиғи ырғақтарды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екі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топқа бөледі</a:t>
            </a:r>
            <a:r>
              <a:rPr lang="kk-KZ" dirty="0" smtClean="0">
                <a:solidFill>
                  <a:prstClr val="black"/>
                </a:solidFill>
              </a:rPr>
              <a:t>: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22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142852"/>
            <a:ext cx="53652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/>
              <a:t>Ішкі циклдар — ең алдымда организмнің физиологиялық ырғақтары. Организмдегі жүріп жатқан физиологиялық процестердің ешқайсысы үздіксіз жүре бермейді. Клеткадағы белок, ДНҚ жөне РНҚ синтезделуінде, ферменттер жұмысында ырғақтылық байқалады. Сондай-ақ клеткалардың бөлінуі, ішкі секреция бездерінің жұмысы, жүрек соғуы, тыныс алу, жүйке жүйесінің қозуы, яғни, организмнің бүкіл мүшелері, ұлпалары, клеткалары белгілі бір ырғақтылыққа баағытталады. Айта кетерлігі, әр жүйенің  өзіндік мезгілдері бар.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3"/>
          <a:stretch/>
        </p:blipFill>
        <p:spPr bwMode="auto">
          <a:xfrm>
            <a:off x="3680062" y="4246807"/>
            <a:ext cx="240410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260648"/>
            <a:ext cx="3637607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Картинки по запросу днқ репликация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9" y="4246807"/>
            <a:ext cx="2095500" cy="22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75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61" y="302359"/>
            <a:ext cx="473736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Организм </a:t>
            </a:r>
            <a:r>
              <a:rPr lang="ru-RU" sz="2800" dirty="0" err="1"/>
              <a:t>өзінің</a:t>
            </a:r>
            <a:r>
              <a:rPr lang="ru-RU" sz="2800" dirty="0"/>
              <a:t> </a:t>
            </a:r>
            <a:r>
              <a:rPr lang="ru-RU" sz="2800" dirty="0" err="1"/>
              <a:t>физиолоиялық</a:t>
            </a:r>
            <a:r>
              <a:rPr lang="ru-RU" sz="2800" dirty="0"/>
              <a:t> </a:t>
            </a:r>
            <a:r>
              <a:rPr lang="ru-RU" sz="2800" dirty="0" err="1"/>
              <a:t>қызметін</a:t>
            </a:r>
            <a:r>
              <a:rPr lang="ru-RU" sz="2800" dirty="0"/>
              <a:t> </a:t>
            </a:r>
            <a:r>
              <a:rPr lang="ru-RU" sz="2800" dirty="0" err="1"/>
              <a:t>ырғақты</a:t>
            </a:r>
            <a:r>
              <a:rPr lang="ru-RU" sz="2800" dirty="0"/>
              <a:t> </a:t>
            </a:r>
            <a:r>
              <a:rPr lang="ru-RU" sz="2800" dirty="0" err="1"/>
              <a:t>түрде</a:t>
            </a:r>
            <a:r>
              <a:rPr lang="ru-RU" sz="2800" dirty="0"/>
              <a:t> </a:t>
            </a:r>
            <a:r>
              <a:rPr lang="ru-RU" sz="2800" dirty="0" err="1"/>
              <a:t>жүргізе</a:t>
            </a:r>
            <a:r>
              <a:rPr lang="ru-RU" sz="2800" dirty="0"/>
              <a:t> </a:t>
            </a:r>
            <a:r>
              <a:rPr lang="ru-RU" sz="2800" dirty="0" err="1"/>
              <a:t>отырып</a:t>
            </a:r>
            <a:r>
              <a:rPr lang="ru-RU" sz="2800" dirty="0"/>
              <a:t> </a:t>
            </a:r>
            <a:r>
              <a:rPr lang="ru-RU" sz="2800" dirty="0" err="1"/>
              <a:t>уақытты</a:t>
            </a:r>
            <a:r>
              <a:rPr lang="ru-RU" sz="2800" dirty="0"/>
              <a:t> </a:t>
            </a:r>
            <a:r>
              <a:rPr lang="ru-RU" sz="2800" dirty="0" err="1"/>
              <a:t>санайтын</a:t>
            </a:r>
            <a:r>
              <a:rPr lang="ru-RU" sz="2800" dirty="0"/>
              <a:t> </a:t>
            </a:r>
            <a:r>
              <a:rPr lang="ru-RU" sz="2800" dirty="0" err="1"/>
              <a:t>сияқты</a:t>
            </a:r>
            <a:r>
              <a:rPr lang="ru-RU" sz="2800" dirty="0"/>
              <a:t>. </a:t>
            </a:r>
            <a:r>
              <a:rPr lang="ru-RU" sz="2800" dirty="0" err="1"/>
              <a:t>Ішкі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сыртқы</a:t>
            </a:r>
            <a:r>
              <a:rPr lang="ru-RU" sz="2800" dirty="0"/>
              <a:t> </a:t>
            </a:r>
            <a:r>
              <a:rPr lang="ru-RU" sz="2800" dirty="0" err="1"/>
              <a:t>ырғақтар</a:t>
            </a:r>
            <a:r>
              <a:rPr lang="ru-RU" sz="2800" dirty="0"/>
              <a:t> </a:t>
            </a:r>
            <a:r>
              <a:rPr lang="ru-RU" sz="2800" dirty="0" err="1"/>
              <a:t>үшін</a:t>
            </a:r>
            <a:r>
              <a:rPr lang="ru-RU" sz="2800" dirty="0"/>
              <a:t> </a:t>
            </a:r>
            <a:r>
              <a:rPr lang="ru-RU" sz="2800" dirty="0" err="1"/>
              <a:t>келесі</a:t>
            </a:r>
            <a:r>
              <a:rPr lang="ru-RU" sz="2800" dirty="0"/>
              <a:t> </a:t>
            </a:r>
            <a:r>
              <a:rPr lang="ru-RU" sz="2800" dirty="0" err="1"/>
              <a:t>фазаның</a:t>
            </a:r>
            <a:r>
              <a:rPr lang="ru-RU" sz="2800" dirty="0"/>
              <a:t> </a:t>
            </a:r>
            <a:r>
              <a:rPr lang="ru-RU" sz="2800" dirty="0" err="1"/>
              <a:t>басталуы</a:t>
            </a:r>
            <a:r>
              <a:rPr lang="ru-RU" sz="2800" dirty="0"/>
              <a:t> </a:t>
            </a:r>
            <a:r>
              <a:rPr lang="ru-RU" sz="2800" dirty="0" err="1"/>
              <a:t>уақытқа</a:t>
            </a:r>
            <a:r>
              <a:rPr lang="ru-RU" sz="2800" dirty="0"/>
              <a:t> </a:t>
            </a:r>
            <a:r>
              <a:rPr lang="ru-RU" sz="2800" dirty="0" err="1"/>
              <a:t>байланысты</a:t>
            </a:r>
            <a:r>
              <a:rPr lang="ru-RU" sz="2800" dirty="0"/>
              <a:t>. </a:t>
            </a:r>
            <a:r>
              <a:rPr lang="ru-RU" sz="2800" dirty="0" err="1"/>
              <a:t>Уақыт</a:t>
            </a:r>
            <a:r>
              <a:rPr lang="ru-RU" sz="2800" dirty="0"/>
              <a:t> </a:t>
            </a:r>
            <a:r>
              <a:rPr lang="ru-RU" sz="2800" dirty="0" err="1"/>
              <a:t>маңызды</a:t>
            </a:r>
            <a:r>
              <a:rPr lang="ru-RU" sz="2800" dirty="0"/>
              <a:t> </a:t>
            </a:r>
            <a:r>
              <a:rPr lang="ru-RU" sz="2800" dirty="0" err="1"/>
              <a:t>экологиялық</a:t>
            </a:r>
            <a:r>
              <a:rPr lang="ru-RU" sz="2800" dirty="0"/>
              <a:t> фактор </a:t>
            </a:r>
            <a:r>
              <a:rPr lang="ru-RU" sz="2800" dirty="0" err="1"/>
              <a:t>ролін</a:t>
            </a:r>
            <a:r>
              <a:rPr lang="ru-RU" sz="2800" dirty="0"/>
              <a:t> </a:t>
            </a:r>
            <a:r>
              <a:rPr lang="ru-RU" sz="2800" dirty="0" err="1"/>
              <a:t>атқаратыңдықтан</a:t>
            </a:r>
            <a:r>
              <a:rPr lang="ru-RU" sz="2800" dirty="0"/>
              <a:t>, </a:t>
            </a:r>
            <a:r>
              <a:rPr lang="ru-RU" sz="2800" dirty="0" err="1"/>
              <a:t>тірі</a:t>
            </a:r>
            <a:r>
              <a:rPr lang="ru-RU" sz="2800" dirty="0"/>
              <a:t> </a:t>
            </a:r>
            <a:r>
              <a:rPr lang="ru-RU" sz="2800" dirty="0" err="1"/>
              <a:t>организмдер</a:t>
            </a:r>
            <a:r>
              <a:rPr lang="ru-RU" sz="2800" dirty="0"/>
              <a:t> </a:t>
            </a:r>
            <a:r>
              <a:rPr lang="ru-RU" sz="2800" dirty="0" err="1"/>
              <a:t>табиғаттың</a:t>
            </a:r>
            <a:r>
              <a:rPr lang="ru-RU" sz="2800" dirty="0"/>
              <a:t> </a:t>
            </a:r>
            <a:r>
              <a:rPr lang="ru-RU" sz="2800" dirty="0" err="1"/>
              <a:t>сыртқы</a:t>
            </a:r>
            <a:r>
              <a:rPr lang="ru-RU" sz="2800" dirty="0"/>
              <a:t> </a:t>
            </a:r>
            <a:r>
              <a:rPr lang="ru-RU" sz="2800" dirty="0" err="1"/>
              <a:t>өзгерістерін</a:t>
            </a:r>
            <a:r>
              <a:rPr lang="ru-RU" sz="2800" dirty="0"/>
              <a:t> </a:t>
            </a:r>
            <a:r>
              <a:rPr lang="ru-RU" sz="2800" dirty="0" err="1"/>
              <a:t>сезіне</a:t>
            </a:r>
            <a:r>
              <a:rPr lang="ru-RU" sz="2800" dirty="0"/>
              <a:t> </a:t>
            </a:r>
            <a:r>
              <a:rPr lang="ru-RU" sz="2800" dirty="0" err="1"/>
              <a:t>отырьш</a:t>
            </a:r>
            <a:r>
              <a:rPr lang="ru-RU" sz="2800" dirty="0"/>
              <a:t> </a:t>
            </a:r>
            <a:r>
              <a:rPr lang="ru-RU" sz="2800" dirty="0" err="1"/>
              <a:t>соған</a:t>
            </a:r>
            <a:r>
              <a:rPr lang="ru-RU" sz="2800" dirty="0"/>
              <a:t> </a:t>
            </a:r>
            <a:r>
              <a:rPr lang="ru-RU" sz="2800" dirty="0" err="1"/>
              <a:t>бейімделуі</a:t>
            </a:r>
            <a:r>
              <a:rPr lang="ru-RU" sz="2800" dirty="0"/>
              <a:t> </a:t>
            </a:r>
            <a:r>
              <a:rPr lang="ru-RU" sz="2800" dirty="0" err="1"/>
              <a:t>керек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5"/>
          <a:stretch/>
        </p:blipFill>
        <p:spPr bwMode="auto">
          <a:xfrm>
            <a:off x="5004048" y="548680"/>
            <a:ext cx="3672408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8" y="2169"/>
            <a:ext cx="90234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Тірі</a:t>
            </a:r>
            <a:r>
              <a:rPr lang="ru-RU" sz="3200" dirty="0"/>
              <a:t> </a:t>
            </a:r>
            <a:r>
              <a:rPr lang="ru-RU" sz="3200" dirty="0" err="1"/>
              <a:t>ағзаларда</a:t>
            </a:r>
            <a:r>
              <a:rPr lang="ru-RU" sz="3200" dirty="0"/>
              <a:t> </a:t>
            </a:r>
            <a:r>
              <a:rPr lang="ru-RU" sz="3200" dirty="0" err="1"/>
              <a:t>болатын</a:t>
            </a:r>
            <a:r>
              <a:rPr lang="ru-RU" sz="3200" dirty="0"/>
              <a:t> </a:t>
            </a:r>
            <a:r>
              <a:rPr lang="ru-RU" sz="3200" dirty="0" err="1"/>
              <a:t>ырғаққа</a:t>
            </a:r>
            <a:r>
              <a:rPr lang="ru-RU" sz="3200" dirty="0"/>
              <a:t> </a:t>
            </a:r>
            <a:r>
              <a:rPr lang="ru-RU" sz="3200" dirty="0" err="1"/>
              <a:t>Айдың</a:t>
            </a:r>
            <a:r>
              <a:rPr lang="ru-RU" sz="3200" dirty="0"/>
              <a:t> да </a:t>
            </a:r>
            <a:r>
              <a:rPr lang="ru-RU" sz="3200" dirty="0" err="1"/>
              <a:t>әсері</a:t>
            </a:r>
            <a:r>
              <a:rPr lang="ru-RU" sz="3200" dirty="0"/>
              <a:t> бар.</a:t>
            </a:r>
          </a:p>
          <a:p>
            <a:r>
              <a:rPr lang="ru-RU" sz="3200" dirty="0" err="1"/>
              <a:t>Жердің</a:t>
            </a:r>
            <a:r>
              <a:rPr lang="ru-RU" sz="3200" dirty="0"/>
              <a:t> </a:t>
            </a:r>
            <a:r>
              <a:rPr lang="ru-RU" sz="3200" dirty="0" err="1"/>
              <a:t>өз</a:t>
            </a:r>
            <a:r>
              <a:rPr lang="ru-RU" sz="3200" dirty="0"/>
              <a:t> </a:t>
            </a:r>
            <a:r>
              <a:rPr lang="ru-RU" sz="3200" dirty="0" err="1"/>
              <a:t>білігі</a:t>
            </a:r>
            <a:r>
              <a:rPr lang="ru-RU" sz="3200" dirty="0"/>
              <a:t> (ось) </a:t>
            </a:r>
            <a:r>
              <a:rPr lang="ru-RU" sz="3200" dirty="0" err="1"/>
              <a:t>бойынша</a:t>
            </a:r>
            <a:r>
              <a:rPr lang="ru-RU" sz="3200" dirty="0"/>
              <a:t> </a:t>
            </a:r>
            <a:r>
              <a:rPr lang="ru-RU" sz="3200" dirty="0" err="1"/>
              <a:t>қозғалуы</a:t>
            </a:r>
            <a:r>
              <a:rPr lang="ru-RU" sz="3200" dirty="0"/>
              <a:t> (24 </a:t>
            </a:r>
            <a:r>
              <a:rPr lang="ru-RU" sz="3200" dirty="0" err="1"/>
              <a:t>сағатта</a:t>
            </a:r>
            <a:r>
              <a:rPr lang="ru-RU" sz="3200" dirty="0"/>
              <a:t>) </a:t>
            </a:r>
            <a:r>
              <a:rPr lang="ru-RU" sz="3200" dirty="0" err="1"/>
              <a:t>тәуліктік</a:t>
            </a:r>
            <a:r>
              <a:rPr lang="ru-RU" sz="3200" dirty="0"/>
              <a:t> </a:t>
            </a:r>
            <a:r>
              <a:rPr lang="ru-RU" sz="3200" dirty="0" err="1"/>
              <a:t>ырғаққа</a:t>
            </a:r>
            <a:r>
              <a:rPr lang="ru-RU" sz="3200" dirty="0"/>
              <a:t> </a:t>
            </a:r>
            <a:r>
              <a:rPr lang="ru-RU" sz="3200" dirty="0" err="1"/>
              <a:t>әсер</a:t>
            </a:r>
            <a:r>
              <a:rPr lang="ru-RU" sz="3200" dirty="0"/>
              <a:t> </a:t>
            </a:r>
            <a:r>
              <a:rPr lang="ru-RU" sz="3200" dirty="0" err="1"/>
              <a:t>етеді</a:t>
            </a:r>
            <a:r>
              <a:rPr lang="ru-RU" sz="3200" dirty="0"/>
              <a:t>. </a:t>
            </a:r>
            <a:r>
              <a:rPr lang="ru-RU" sz="3200" dirty="0" err="1"/>
              <a:t>Жердің</a:t>
            </a:r>
            <a:r>
              <a:rPr lang="ru-RU" sz="3200" dirty="0"/>
              <a:t> </a:t>
            </a:r>
            <a:r>
              <a:rPr lang="ru-RU" sz="3200" dirty="0" err="1"/>
              <a:t>күнді</a:t>
            </a:r>
            <a:r>
              <a:rPr lang="ru-RU" sz="3200" dirty="0"/>
              <a:t> </a:t>
            </a:r>
            <a:r>
              <a:rPr lang="ru-RU" sz="3200" dirty="0" err="1"/>
              <a:t>айнала</a:t>
            </a:r>
            <a:r>
              <a:rPr lang="ru-RU" sz="3200" dirty="0"/>
              <a:t> </a:t>
            </a:r>
            <a:r>
              <a:rPr lang="ru-RU" sz="3200" dirty="0" err="1"/>
              <a:t>қозғалуы</a:t>
            </a:r>
            <a:r>
              <a:rPr lang="ru-RU" sz="3200" dirty="0"/>
              <a:t> </a:t>
            </a:r>
            <a:r>
              <a:rPr lang="ru-RU" sz="3200" dirty="0" err="1"/>
              <a:t>маусымдық</a:t>
            </a:r>
            <a:r>
              <a:rPr lang="ru-RU" sz="3200" dirty="0"/>
              <a:t> </a:t>
            </a:r>
            <a:r>
              <a:rPr lang="ru-RU" sz="3200" dirty="0" err="1"/>
              <a:t>ырғақтарды</a:t>
            </a:r>
            <a:r>
              <a:rPr lang="ru-RU" sz="3200" dirty="0"/>
              <a:t> </a:t>
            </a:r>
            <a:r>
              <a:rPr lang="ru-RU" sz="3200" dirty="0" err="1"/>
              <a:t>қалыптастырады</a:t>
            </a:r>
            <a:r>
              <a:rPr lang="ru-RU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9157"/>
            <a:ext cx="7848872" cy="356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5081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Биологиялық</a:t>
            </a:r>
            <a:r>
              <a:rPr lang="ru-RU" sz="2200" b="1" dirty="0"/>
              <a:t> </a:t>
            </a:r>
            <a:r>
              <a:rPr lang="ru-RU" sz="2200" b="1" dirty="0" err="1"/>
              <a:t>сағат</a:t>
            </a:r>
            <a:r>
              <a:rPr lang="ru-RU" sz="2200" dirty="0"/>
              <a:t> – </a:t>
            </a:r>
            <a:r>
              <a:rPr lang="ru-RU" sz="2200" dirty="0" err="1">
                <a:hlinkClick r:id="rId2" tooltip="Жануарлар"/>
              </a:rPr>
              <a:t>жануарлар</a:t>
            </a:r>
            <a:r>
              <a:rPr lang="ru-RU" sz="2200" dirty="0"/>
              <a:t> мен </a:t>
            </a:r>
            <a:r>
              <a:rPr lang="ru-RU" sz="2200" dirty="0" err="1"/>
              <a:t>адамның</a:t>
            </a:r>
            <a:r>
              <a:rPr lang="ru-RU" sz="2200" dirty="0"/>
              <a:t> </a:t>
            </a:r>
            <a:r>
              <a:rPr lang="ru-RU" sz="2200" dirty="0" err="1">
                <a:hlinkClick r:id="rId3" tooltip="Уақыт"/>
              </a:rPr>
              <a:t>уақыт</a:t>
            </a:r>
            <a:r>
              <a:rPr lang="ru-RU" sz="2200" dirty="0"/>
              <a:t> </a:t>
            </a:r>
            <a:r>
              <a:rPr lang="ru-RU" sz="2200" dirty="0" err="1"/>
              <a:t>өлшемін</a:t>
            </a:r>
            <a:r>
              <a:rPr lang="ru-RU" sz="2200" dirty="0"/>
              <a:t> </a:t>
            </a:r>
            <a:r>
              <a:rPr lang="ru-RU" sz="2200" dirty="0" err="1"/>
              <a:t>бағдарлау</a:t>
            </a:r>
            <a:r>
              <a:rPr lang="ru-RU" sz="2200" dirty="0"/>
              <a:t> </a:t>
            </a:r>
            <a:r>
              <a:rPr lang="ru-RU" sz="2200" dirty="0" err="1"/>
              <a:t>қасиеті</a:t>
            </a:r>
            <a:r>
              <a:rPr lang="ru-RU" sz="2200" dirty="0"/>
              <a:t>. </a:t>
            </a:r>
            <a:r>
              <a:rPr lang="ru-RU" sz="2200" dirty="0" err="1"/>
              <a:t>Ол</a:t>
            </a:r>
            <a:r>
              <a:rPr lang="ru-RU" sz="2200" dirty="0"/>
              <a:t> </a:t>
            </a:r>
            <a:r>
              <a:rPr lang="ru-RU" sz="2200" dirty="0" err="1">
                <a:hlinkClick r:id="rId4" tooltip="Жасуша"/>
              </a:rPr>
              <a:t>жасушалардағы</a:t>
            </a:r>
            <a:r>
              <a:rPr lang="ru-RU" sz="2200" dirty="0"/>
              <a:t> </a:t>
            </a:r>
            <a:r>
              <a:rPr lang="ru-RU" sz="2200" dirty="0" err="1"/>
              <a:t>физикалық-химиялық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</a:t>
            </a:r>
            <a:r>
              <a:rPr lang="ru-RU" sz="2200" dirty="0" err="1"/>
              <a:t>физиологиялық</a:t>
            </a:r>
            <a:r>
              <a:rPr lang="ru-RU" sz="2200" dirty="0"/>
              <a:t> </a:t>
            </a:r>
            <a:r>
              <a:rPr lang="ru-RU" sz="2200" dirty="0" err="1"/>
              <a:t>процестердің</a:t>
            </a:r>
            <a:r>
              <a:rPr lang="ru-RU" sz="2200" dirty="0"/>
              <a:t> </a:t>
            </a:r>
            <a:r>
              <a:rPr lang="ru-RU" sz="2200" dirty="0" err="1"/>
              <a:t>белгілі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уақытта</a:t>
            </a:r>
            <a:r>
              <a:rPr lang="ru-RU" sz="2200" dirty="0"/>
              <a:t> </a:t>
            </a:r>
            <a:r>
              <a:rPr lang="ru-RU" sz="2200" dirty="0" err="1"/>
              <a:t>қайталанып</a:t>
            </a:r>
            <a:r>
              <a:rPr lang="ru-RU" sz="2200" dirty="0"/>
              <a:t> </a:t>
            </a:r>
            <a:r>
              <a:rPr lang="ru-RU" sz="2200" dirty="0" err="1"/>
              <a:t>отыруына</a:t>
            </a:r>
            <a:r>
              <a:rPr lang="ru-RU" sz="2200" dirty="0"/>
              <a:t> (</a:t>
            </a:r>
            <a:r>
              <a:rPr lang="ru-RU" sz="2200" dirty="0" err="1">
                <a:hlinkClick r:id="rId5" tooltip="Биологиялық ырғақ"/>
              </a:rPr>
              <a:t>биологиялық</a:t>
            </a:r>
            <a:r>
              <a:rPr lang="ru-RU" sz="2200" dirty="0">
                <a:hlinkClick r:id="rId5" tooltip="Биологиялық ырғақ"/>
              </a:rPr>
              <a:t> </a:t>
            </a:r>
            <a:r>
              <a:rPr lang="ru-RU" sz="2200" dirty="0" err="1">
                <a:hlinkClick r:id="rId5" tooltip="Биологиялық ырғақ"/>
              </a:rPr>
              <a:t>ырғақ</a:t>
            </a:r>
            <a:r>
              <a:rPr lang="ru-RU" sz="2200" dirty="0"/>
              <a:t>) </a:t>
            </a:r>
            <a:r>
              <a:rPr lang="ru-RU" sz="2200" dirty="0" err="1"/>
              <a:t>негізделген</a:t>
            </a:r>
            <a:r>
              <a:rPr lang="ru-RU" sz="2200" dirty="0"/>
              <a:t>. </a:t>
            </a:r>
            <a:r>
              <a:rPr lang="ru-RU" sz="2200" dirty="0" err="1"/>
              <a:t>Мұндай</a:t>
            </a:r>
            <a:r>
              <a:rPr lang="ru-RU" sz="2200" dirty="0"/>
              <a:t> </a:t>
            </a:r>
            <a:r>
              <a:rPr lang="ru-RU" sz="2200" dirty="0" err="1"/>
              <a:t>қабілеттілік</a:t>
            </a:r>
            <a:r>
              <a:rPr lang="ru-RU" sz="2200" dirty="0"/>
              <a:t> </a:t>
            </a:r>
            <a:r>
              <a:rPr lang="ru-RU" sz="2200" dirty="0" err="1"/>
              <a:t>бір</a:t>
            </a:r>
            <a:r>
              <a:rPr lang="ru-RU" sz="2200" dirty="0"/>
              <a:t> </a:t>
            </a:r>
            <a:r>
              <a:rPr lang="ru-RU" sz="2200" dirty="0" err="1"/>
              <a:t>жасушалылардан</a:t>
            </a:r>
            <a:r>
              <a:rPr lang="ru-RU" sz="2200" dirty="0"/>
              <a:t> </a:t>
            </a:r>
            <a:r>
              <a:rPr lang="ru-RU" sz="2200" dirty="0" err="1"/>
              <a:t>бастап</a:t>
            </a:r>
            <a:r>
              <a:rPr lang="ru-RU" sz="2200" dirty="0"/>
              <a:t> </a:t>
            </a:r>
            <a:r>
              <a:rPr lang="ru-RU" sz="2200" dirty="0" err="1"/>
              <a:t>адамға</a:t>
            </a:r>
            <a:r>
              <a:rPr lang="ru-RU" sz="2200" dirty="0"/>
              <a:t> </a:t>
            </a:r>
            <a:r>
              <a:rPr lang="ru-RU" sz="2200" dirty="0" err="1"/>
              <a:t>дейін</a:t>
            </a:r>
            <a:r>
              <a:rPr lang="ru-RU" sz="2200" dirty="0"/>
              <a:t> – </a:t>
            </a:r>
            <a:r>
              <a:rPr lang="ru-RU" sz="2200" dirty="0" err="1"/>
              <a:t>тірі</a:t>
            </a:r>
            <a:r>
              <a:rPr lang="ru-RU" sz="2200" dirty="0"/>
              <a:t> </a:t>
            </a:r>
            <a:r>
              <a:rPr lang="ru-RU" sz="2200" dirty="0" err="1"/>
              <a:t>ағзалардың</a:t>
            </a:r>
            <a:r>
              <a:rPr lang="ru-RU" sz="2200" dirty="0"/>
              <a:t> </a:t>
            </a:r>
            <a:r>
              <a:rPr lang="ru-RU" sz="2200" dirty="0" err="1"/>
              <a:t>барлығында</a:t>
            </a:r>
            <a:r>
              <a:rPr lang="ru-RU" sz="2200" dirty="0"/>
              <a:t> </a:t>
            </a:r>
            <a:r>
              <a:rPr lang="ru-RU" sz="2200" dirty="0" err="1"/>
              <a:t>болады</a:t>
            </a:r>
            <a:r>
              <a:rPr lang="ru-RU" sz="2200" dirty="0"/>
              <a:t>. </a:t>
            </a:r>
            <a:r>
              <a:rPr lang="ru-RU" sz="2200" dirty="0" err="1"/>
              <a:t>Кейбір</a:t>
            </a:r>
            <a:r>
              <a:rPr lang="ru-RU" sz="2200" dirty="0"/>
              <a:t> </a:t>
            </a:r>
            <a:r>
              <a:rPr lang="ru-RU" sz="2200" dirty="0" err="1"/>
              <a:t>зерттеушілер</a:t>
            </a:r>
            <a:r>
              <a:rPr lang="ru-RU" sz="2200" dirty="0"/>
              <a:t>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</a:t>
            </a:r>
            <a:r>
              <a:rPr lang="ru-RU" sz="2200" dirty="0"/>
              <a:t>» </a:t>
            </a:r>
            <a:r>
              <a:rPr lang="ru-RU" sz="2200" dirty="0" err="1"/>
              <a:t>организмнің</a:t>
            </a:r>
            <a:r>
              <a:rPr lang="ru-RU" sz="2200" dirty="0"/>
              <a:t> </a:t>
            </a:r>
            <a:r>
              <a:rPr lang="ru-RU" sz="2200" dirty="0" err="1"/>
              <a:t>геофизикалық</a:t>
            </a:r>
            <a:r>
              <a:rPr lang="ru-RU" sz="2200" dirty="0"/>
              <a:t> </a:t>
            </a:r>
            <a:r>
              <a:rPr lang="ru-RU" sz="2200" dirty="0" err="1"/>
              <a:t>факторлардың</a:t>
            </a:r>
            <a:r>
              <a:rPr lang="ru-RU" sz="2200" dirty="0"/>
              <a:t> (</a:t>
            </a:r>
            <a:r>
              <a:rPr lang="ru-RU" sz="2200" dirty="0" err="1"/>
              <a:t>жердің</a:t>
            </a:r>
            <a:r>
              <a:rPr lang="ru-RU" sz="2200" dirty="0"/>
              <a:t> </a:t>
            </a:r>
            <a:r>
              <a:rPr lang="ru-RU" sz="2200" dirty="0" err="1"/>
              <a:t>электр</a:t>
            </a:r>
            <a:r>
              <a:rPr lang="ru-RU" sz="2200" dirty="0"/>
              <a:t> </a:t>
            </a:r>
            <a:r>
              <a:rPr lang="ru-RU" sz="2200" dirty="0" err="1"/>
              <a:t>және</a:t>
            </a:r>
            <a:r>
              <a:rPr lang="ru-RU" sz="2200" dirty="0"/>
              <a:t> магнит </a:t>
            </a:r>
            <a:r>
              <a:rPr lang="ru-RU" sz="2200" dirty="0" err="1"/>
              <a:t>өрісі</a:t>
            </a:r>
            <a:r>
              <a:rPr lang="ru-RU" sz="2200" dirty="0"/>
              <a:t>, </a:t>
            </a:r>
            <a:r>
              <a:rPr lang="ru-RU" sz="2200" dirty="0" err="1">
                <a:hlinkClick r:id="rId6" tooltip="Күн"/>
              </a:rPr>
              <a:t>Күн</a:t>
            </a:r>
            <a:r>
              <a:rPr lang="ru-RU" sz="2200" dirty="0"/>
              <a:t> мен </a:t>
            </a:r>
            <a:r>
              <a:rPr lang="ru-RU" sz="2200" dirty="0" err="1">
                <a:hlinkClick r:id="rId7" tooltip="Ғарыш"/>
              </a:rPr>
              <a:t>ғарыш</a:t>
            </a:r>
            <a:r>
              <a:rPr lang="ru-RU" sz="2200" dirty="0" err="1">
                <a:hlinkClick r:id="rId8" tooltip="Радиация"/>
              </a:rPr>
              <a:t>радиациясының</a:t>
            </a:r>
            <a:r>
              <a:rPr lang="ru-RU" sz="2200" dirty="0"/>
              <a:t> </a:t>
            </a:r>
            <a:r>
              <a:rPr lang="ru-RU" sz="2200" dirty="0" err="1"/>
              <a:t>тәуліктік</a:t>
            </a:r>
            <a:r>
              <a:rPr lang="ru-RU" sz="2200" dirty="0"/>
              <a:t>, </a:t>
            </a:r>
            <a:r>
              <a:rPr lang="ru-RU" sz="2200" dirty="0" err="1"/>
              <a:t>жылдық</a:t>
            </a:r>
            <a:r>
              <a:rPr lang="ru-RU" sz="2200" dirty="0"/>
              <a:t>, </a:t>
            </a:r>
            <a:r>
              <a:rPr lang="ru-RU" sz="2200" dirty="0" err="1"/>
              <a:t>маусымдық</a:t>
            </a:r>
            <a:r>
              <a:rPr lang="ru-RU" sz="2200" dirty="0"/>
              <a:t> </a:t>
            </a:r>
            <a:r>
              <a:rPr lang="ru-RU" sz="2200" dirty="0" err="1"/>
              <a:t>қайталануының</a:t>
            </a:r>
            <a:r>
              <a:rPr lang="ru-RU" sz="2200" dirty="0"/>
              <a:t>) </a:t>
            </a:r>
            <a:r>
              <a:rPr lang="ru-RU" sz="2200" dirty="0" err="1"/>
              <a:t>өзгеруін</a:t>
            </a:r>
            <a:r>
              <a:rPr lang="ru-RU" sz="2200" dirty="0"/>
              <a:t> </a:t>
            </a:r>
            <a:r>
              <a:rPr lang="ru-RU" sz="2200" dirty="0" err="1"/>
              <a:t>қабылдау</a:t>
            </a:r>
            <a:r>
              <a:rPr lang="ru-RU" sz="2200" dirty="0"/>
              <a:t> </a:t>
            </a:r>
            <a:r>
              <a:rPr lang="ru-RU" sz="2200" dirty="0" err="1"/>
              <a:t>қабілетіне</a:t>
            </a:r>
            <a:r>
              <a:rPr lang="ru-RU" sz="2200" dirty="0"/>
              <a:t> </a:t>
            </a:r>
            <a:r>
              <a:rPr lang="ru-RU" sz="2200" dirty="0" err="1"/>
              <a:t>негізделген</a:t>
            </a:r>
            <a:r>
              <a:rPr lang="ru-RU" sz="2200" dirty="0"/>
              <a:t> </a:t>
            </a:r>
            <a:r>
              <a:rPr lang="ru-RU" sz="2200" dirty="0" err="1"/>
              <a:t>деп</a:t>
            </a:r>
            <a:r>
              <a:rPr lang="ru-RU" sz="2200" dirty="0"/>
              <a:t> </a:t>
            </a:r>
            <a:r>
              <a:rPr lang="ru-RU" sz="2200" dirty="0" err="1"/>
              <a:t>есептейді</a:t>
            </a:r>
            <a:r>
              <a:rPr lang="ru-RU" sz="2200" dirty="0"/>
              <a:t>.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</a:t>
            </a:r>
            <a:r>
              <a:rPr lang="ru-RU" sz="2200" dirty="0"/>
              <a:t>» </a:t>
            </a:r>
            <a:r>
              <a:rPr lang="ru-RU" sz="2200" dirty="0" err="1"/>
              <a:t>тұтас</a:t>
            </a:r>
            <a:r>
              <a:rPr lang="ru-RU" sz="2200" dirty="0"/>
              <a:t> </a:t>
            </a:r>
            <a:r>
              <a:rPr lang="ru-RU" sz="2200" dirty="0" err="1"/>
              <a:t>ағзалардың</a:t>
            </a:r>
            <a:r>
              <a:rPr lang="ru-RU" sz="2200" dirty="0"/>
              <a:t> да, </a:t>
            </a:r>
            <a:r>
              <a:rPr lang="ru-RU" sz="2200" dirty="0" err="1"/>
              <a:t>сондай-ақ</a:t>
            </a:r>
            <a:r>
              <a:rPr lang="ru-RU" sz="2200" dirty="0"/>
              <a:t> </a:t>
            </a:r>
            <a:r>
              <a:rPr lang="ru-RU" sz="2200" dirty="0">
                <a:hlinkClick r:id="rId9" tooltip="Клетка"/>
              </a:rPr>
              <a:t>клетка</a:t>
            </a:r>
            <a:r>
              <a:rPr lang="ru-RU" sz="2200" dirty="0"/>
              <a:t> </a:t>
            </a:r>
            <a:r>
              <a:rPr lang="ru-RU" sz="2200" dirty="0" err="1"/>
              <a:t>ішіндегі</a:t>
            </a:r>
            <a:r>
              <a:rPr lang="ru-RU" sz="2200" dirty="0"/>
              <a:t> </a:t>
            </a:r>
            <a:r>
              <a:rPr lang="ru-RU" sz="2200" dirty="0" err="1"/>
              <a:t>процестердің</a:t>
            </a:r>
            <a:r>
              <a:rPr lang="ru-RU" sz="2200" dirty="0"/>
              <a:t> де </a:t>
            </a:r>
            <a:r>
              <a:rPr lang="ru-RU" sz="2200" dirty="0" err="1"/>
              <a:t>дұрыс</a:t>
            </a:r>
            <a:r>
              <a:rPr lang="ru-RU" sz="2200" dirty="0"/>
              <a:t> </a:t>
            </a:r>
            <a:r>
              <a:rPr lang="ru-RU" sz="2200" dirty="0" err="1"/>
              <a:t>тәуліктік</a:t>
            </a:r>
            <a:r>
              <a:rPr lang="ru-RU" sz="2200" dirty="0"/>
              <a:t> </a:t>
            </a:r>
            <a:r>
              <a:rPr lang="ru-RU" sz="2200" dirty="0" err="1"/>
              <a:t>жұмыс</a:t>
            </a:r>
            <a:r>
              <a:rPr lang="ru-RU" sz="2200" dirty="0"/>
              <a:t> </a:t>
            </a:r>
            <a:r>
              <a:rPr lang="ru-RU" sz="2200" dirty="0" err="1"/>
              <a:t>ырғағын</a:t>
            </a:r>
            <a:r>
              <a:rPr lang="ru-RU" sz="2200" dirty="0"/>
              <a:t> </a:t>
            </a:r>
            <a:r>
              <a:rPr lang="ru-RU" sz="2200" dirty="0" err="1"/>
              <a:t>басқарады</a:t>
            </a:r>
            <a:r>
              <a:rPr lang="ru-RU" sz="2200" dirty="0"/>
              <a:t>. </a:t>
            </a:r>
            <a:r>
              <a:rPr lang="ru-RU" sz="2200" dirty="0" err="1"/>
              <a:t>Ғылымда</a:t>
            </a:r>
            <a:r>
              <a:rPr lang="ru-RU" sz="2200" dirty="0"/>
              <a:t> «</a:t>
            </a:r>
            <a:r>
              <a:rPr lang="ru-RU" sz="2200" dirty="0" err="1"/>
              <a:t>Биологиялық</a:t>
            </a:r>
            <a:r>
              <a:rPr lang="ru-RU" sz="2200" dirty="0"/>
              <a:t> </a:t>
            </a:r>
            <a:r>
              <a:rPr lang="ru-RU" sz="2200" dirty="0" err="1"/>
              <a:t>сағаттың</a:t>
            </a:r>
            <a:r>
              <a:rPr lang="ru-RU" sz="2200" dirty="0"/>
              <a:t>» сыры </a:t>
            </a:r>
            <a:r>
              <a:rPr lang="ru-RU" sz="2200" dirty="0" err="1"/>
              <a:t>әлі</a:t>
            </a:r>
            <a:r>
              <a:rPr lang="ru-RU" sz="2200" dirty="0"/>
              <a:t> </a:t>
            </a:r>
            <a:r>
              <a:rPr lang="ru-RU" sz="2200" dirty="0" err="1"/>
              <a:t>толықтай</a:t>
            </a:r>
            <a:r>
              <a:rPr lang="ru-RU" sz="2200" dirty="0"/>
              <a:t> </a:t>
            </a:r>
            <a:r>
              <a:rPr lang="ru-RU" sz="2200" dirty="0" err="1"/>
              <a:t>ашылған</a:t>
            </a:r>
            <a:r>
              <a:rPr lang="ru-RU" sz="2200" dirty="0"/>
              <a:t> </a:t>
            </a:r>
            <a:r>
              <a:rPr lang="ru-RU" sz="2200" dirty="0" err="1"/>
              <a:t>жоқ</a:t>
            </a:r>
            <a:r>
              <a:rPr lang="ru-RU" sz="2200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31" y="1196752"/>
            <a:ext cx="3499307" cy="4171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19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Орта </a:t>
            </a:r>
            <a:r>
              <a:rPr lang="ru-RU" sz="2400" dirty="0" err="1"/>
              <a:t>есеппен</a:t>
            </a:r>
            <a:r>
              <a:rPr lang="ru-RU" sz="2400" dirty="0"/>
              <a:t> </a:t>
            </a:r>
            <a:r>
              <a:rPr lang="ru-RU" sz="2400" dirty="0" err="1"/>
              <a:t>ғалымдардың</a:t>
            </a:r>
            <a:r>
              <a:rPr lang="ru-RU" sz="2400" dirty="0"/>
              <a:t> </a:t>
            </a:r>
            <a:r>
              <a:rPr lang="ru-RU" sz="2400" dirty="0" err="1"/>
              <a:t>айтуынша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dirty="0" err="1"/>
              <a:t>Сағат</a:t>
            </a:r>
            <a:r>
              <a:rPr lang="ru-RU" sz="2400" dirty="0"/>
              <a:t> 1-де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денесі</a:t>
            </a:r>
            <a:r>
              <a:rPr lang="ru-RU" sz="2400" dirty="0"/>
              <a:t> ауру-</a:t>
            </a:r>
            <a:r>
              <a:rPr lang="ru-RU" sz="2400" dirty="0" err="1"/>
              <a:t>сырқауға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</a:t>
            </a:r>
            <a:r>
              <a:rPr lang="ru-RU" sz="2400" dirty="0" err="1"/>
              <a:t>сезімтал</a:t>
            </a:r>
            <a:r>
              <a:rPr lang="ru-RU" sz="2400" dirty="0"/>
              <a:t> </a:t>
            </a:r>
            <a:r>
              <a:rPr lang="ru-RU" sz="2400" dirty="0" err="1"/>
              <a:t>келеді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Адам </a:t>
            </a:r>
            <a:r>
              <a:rPr lang="ru-RU" sz="2400" dirty="0" err="1"/>
              <a:t>физиологиясы</a:t>
            </a:r>
            <a:r>
              <a:rPr lang="ru-RU" sz="2400" dirty="0"/>
              <a:t> мен </a:t>
            </a:r>
            <a:r>
              <a:rPr lang="ru-RU" sz="2400" dirty="0" err="1"/>
              <a:t>биоритмінің</a:t>
            </a:r>
            <a:r>
              <a:rPr lang="ru-RU" sz="2400" dirty="0"/>
              <a:t> </a:t>
            </a:r>
            <a:r>
              <a:rPr lang="ru-RU" sz="2400" dirty="0" err="1"/>
              <a:t>өзара</a:t>
            </a:r>
            <a:r>
              <a:rPr lang="ru-RU" sz="2400" dirty="0"/>
              <a:t> </a:t>
            </a:r>
            <a:r>
              <a:rPr lang="ru-RU" sz="2400" dirty="0" err="1"/>
              <a:t>байланыстарына</a:t>
            </a:r>
            <a:r>
              <a:rPr lang="ru-RU" sz="2400" dirty="0"/>
              <a:t> </a:t>
            </a:r>
            <a:r>
              <a:rPr lang="ru-RU" sz="2400" dirty="0" err="1"/>
              <a:t>шолу</a:t>
            </a:r>
            <a:endParaRPr lang="ru-RU" sz="2400" dirty="0"/>
          </a:p>
          <a:p>
            <a:r>
              <a:rPr lang="ru-RU" sz="2400" dirty="0" err="1"/>
              <a:t>Сағат</a:t>
            </a:r>
            <a:r>
              <a:rPr lang="ru-RU" sz="2400" dirty="0"/>
              <a:t> 2-де </a:t>
            </a:r>
            <a:r>
              <a:rPr lang="ru-RU" sz="2400" dirty="0" err="1"/>
              <a:t>дененің</a:t>
            </a:r>
            <a:r>
              <a:rPr lang="ru-RU" sz="2400" dirty="0"/>
              <a:t> </a:t>
            </a:r>
            <a:r>
              <a:rPr lang="ru-RU" sz="2400" dirty="0" err="1"/>
              <a:t>температурасы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төмен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Осы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бауыр</a:t>
            </a:r>
            <a:r>
              <a:rPr lang="ru-RU" sz="2400" dirty="0"/>
              <a:t> </a:t>
            </a:r>
            <a:r>
              <a:rPr lang="ru-RU" sz="2400" dirty="0" err="1"/>
              <a:t>улы</a:t>
            </a:r>
            <a:r>
              <a:rPr lang="ru-RU" sz="2400" dirty="0"/>
              <a:t> </a:t>
            </a:r>
            <a:r>
              <a:rPr lang="ru-RU" sz="2400" dirty="0" err="1"/>
              <a:t>заттарды</a:t>
            </a:r>
            <a:r>
              <a:rPr lang="ru-RU" sz="2400" dirty="0"/>
              <a:t> </a:t>
            </a:r>
            <a:r>
              <a:rPr lang="ru-RU" sz="2400" dirty="0" err="1"/>
              <a:t>бір</a:t>
            </a:r>
            <a:r>
              <a:rPr lang="ru-RU" sz="2400" dirty="0"/>
              <a:t> </a:t>
            </a:r>
            <a:r>
              <a:rPr lang="ru-RU" sz="2400" dirty="0" err="1"/>
              <a:t>жақтылы</a:t>
            </a:r>
            <a:r>
              <a:rPr lang="ru-RU" sz="2400" dirty="0"/>
              <a:t> </a:t>
            </a:r>
            <a:r>
              <a:rPr lang="ru-RU" sz="2400" dirty="0" err="1"/>
              <a:t>етуді</a:t>
            </a:r>
            <a:r>
              <a:rPr lang="ru-RU" sz="2400" dirty="0"/>
              <a:t> </a:t>
            </a:r>
            <a:r>
              <a:rPr lang="ru-RU" sz="2400" dirty="0" err="1"/>
              <a:t>тездетіп</a:t>
            </a:r>
            <a:r>
              <a:rPr lang="ru-RU" sz="2400" dirty="0"/>
              <a:t>, </a:t>
            </a:r>
            <a:r>
              <a:rPr lang="ru-RU" sz="2400" dirty="0" err="1"/>
              <a:t>тазарту</a:t>
            </a:r>
            <a:r>
              <a:rPr lang="ru-RU" sz="2400" dirty="0"/>
              <a:t> </a:t>
            </a:r>
            <a:r>
              <a:rPr lang="ru-RU" sz="2400" dirty="0" err="1"/>
              <a:t>жүргізеді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3-те </a:t>
            </a:r>
            <a:r>
              <a:rPr lang="ru-RU" sz="2400" dirty="0" err="1"/>
              <a:t>тамырдың</a:t>
            </a:r>
            <a:r>
              <a:rPr lang="ru-RU" sz="2400" dirty="0"/>
              <a:t> </a:t>
            </a:r>
            <a:r>
              <a:rPr lang="ru-RU" sz="2400" dirty="0" err="1"/>
              <a:t>соғуы</a:t>
            </a:r>
            <a:r>
              <a:rPr lang="ru-RU" sz="2400" dirty="0"/>
              <a:t>, </a:t>
            </a:r>
            <a:r>
              <a:rPr lang="ru-RU" sz="2400" dirty="0" err="1"/>
              <a:t>тыныс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рет</a:t>
            </a:r>
            <a:r>
              <a:rPr lang="ru-RU" sz="2400" dirty="0"/>
              <a:t> саны </a:t>
            </a:r>
            <a:r>
              <a:rPr lang="ru-RU" sz="2400" dirty="0" err="1"/>
              <a:t>азайып</a:t>
            </a:r>
            <a:r>
              <a:rPr lang="ru-RU" sz="2400" dirty="0"/>
              <a:t>, </a:t>
            </a:r>
            <a:r>
              <a:rPr lang="ru-RU" sz="2400" dirty="0" err="1"/>
              <a:t>бұлшық</a:t>
            </a:r>
            <a:r>
              <a:rPr lang="ru-RU" sz="2400" dirty="0"/>
              <a:t> </a:t>
            </a:r>
            <a:r>
              <a:rPr lang="ru-RU" sz="2400" dirty="0" err="1"/>
              <a:t>еттер</a:t>
            </a:r>
            <a:r>
              <a:rPr lang="ru-RU" sz="2400" dirty="0"/>
              <a:t> </a:t>
            </a:r>
            <a:r>
              <a:rPr lang="ru-RU" sz="2400" dirty="0" err="1"/>
              <a:t>босайды</a:t>
            </a:r>
            <a:r>
              <a:rPr lang="ru-RU" sz="2400" dirty="0"/>
              <a:t> 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4-те </a:t>
            </a:r>
            <a:r>
              <a:rPr lang="ru-RU" sz="2400" dirty="0" err="1"/>
              <a:t>денедегі</a:t>
            </a:r>
            <a:r>
              <a:rPr lang="ru-RU" sz="2400" dirty="0"/>
              <a:t> </a:t>
            </a:r>
            <a:r>
              <a:rPr lang="ru-RU" sz="2400" dirty="0" err="1"/>
              <a:t>барлық</a:t>
            </a:r>
            <a:r>
              <a:rPr lang="ru-RU" sz="2400" dirty="0"/>
              <a:t> </a:t>
            </a:r>
            <a:r>
              <a:rPr lang="ru-RU" sz="2400" dirty="0" err="1"/>
              <a:t>органдардың</a:t>
            </a:r>
            <a:r>
              <a:rPr lang="ru-RU" sz="2400" dirty="0"/>
              <a:t> </a:t>
            </a:r>
            <a:r>
              <a:rPr lang="ru-RU" sz="2400" dirty="0" err="1"/>
              <a:t>қызметі</a:t>
            </a:r>
            <a:r>
              <a:rPr lang="ru-RU" sz="2400" dirty="0"/>
              <a:t> </a:t>
            </a:r>
            <a:r>
              <a:rPr lang="ru-RU" sz="2400" dirty="0" err="1"/>
              <a:t>баяулап</a:t>
            </a:r>
            <a:r>
              <a:rPr lang="ru-RU" sz="2400" dirty="0"/>
              <a:t>,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қысымы</a:t>
            </a:r>
            <a:r>
              <a:rPr lang="ru-RU" sz="2400" dirty="0"/>
              <a:t> </a:t>
            </a:r>
            <a:r>
              <a:rPr lang="ru-RU" sz="2400" dirty="0" err="1"/>
              <a:t>төмендейді</a:t>
            </a:r>
            <a:r>
              <a:rPr lang="ru-RU" sz="2400" dirty="0"/>
              <a:t>. (</a:t>
            </a:r>
            <a:r>
              <a:rPr lang="ru-RU" sz="2400" dirty="0" err="1"/>
              <a:t>жалпы</a:t>
            </a:r>
            <a:r>
              <a:rPr lang="ru-RU" sz="2400" dirty="0"/>
              <a:t> </a:t>
            </a:r>
            <a:r>
              <a:rPr lang="ru-RU" sz="2400" dirty="0" err="1"/>
              <a:t>таңғы</a:t>
            </a:r>
            <a:r>
              <a:rPr lang="ru-RU" sz="2400" dirty="0"/>
              <a:t> </a:t>
            </a:r>
            <a:r>
              <a:rPr lang="ru-RU" sz="2400" dirty="0" err="1"/>
              <a:t>сағат</a:t>
            </a:r>
            <a:r>
              <a:rPr lang="ru-RU" sz="2400" dirty="0"/>
              <a:t> 4 те </a:t>
            </a:r>
            <a:r>
              <a:rPr lang="ru-RU" sz="2400" dirty="0" err="1"/>
              <a:t>өлу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мен </a:t>
            </a:r>
            <a:r>
              <a:rPr lang="ru-RU" sz="2400" dirty="0" err="1"/>
              <a:t>туылу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 </a:t>
            </a:r>
            <a:r>
              <a:rPr lang="ru-RU" sz="2400" dirty="0" err="1"/>
              <a:t>Себебі</a:t>
            </a:r>
            <a:r>
              <a:rPr lang="ru-RU" sz="2400" dirty="0"/>
              <a:t> ми </a:t>
            </a:r>
            <a:r>
              <a:rPr lang="ru-RU" sz="2400" dirty="0" err="1"/>
              <a:t>бөлімінің</a:t>
            </a:r>
            <a:r>
              <a:rPr lang="ru-RU" sz="2400" dirty="0"/>
              <a:t> </a:t>
            </a:r>
            <a:r>
              <a:rPr lang="ru-RU" sz="2400" dirty="0" err="1"/>
              <a:t>қанмен</a:t>
            </a:r>
            <a:r>
              <a:rPr lang="ru-RU" sz="2400" dirty="0"/>
              <a:t> </a:t>
            </a:r>
            <a:r>
              <a:rPr lang="ru-RU" sz="2400" dirty="0" err="1"/>
              <a:t>қамдалу</a:t>
            </a:r>
            <a:r>
              <a:rPr lang="ru-RU" sz="2400" dirty="0"/>
              <a:t> </a:t>
            </a:r>
            <a:r>
              <a:rPr lang="ru-RU" sz="2400" dirty="0" err="1"/>
              <a:t>мөлшері</a:t>
            </a:r>
            <a:r>
              <a:rPr lang="ru-RU" sz="2400" dirty="0"/>
              <a:t> </a:t>
            </a:r>
            <a:r>
              <a:rPr lang="ru-RU" sz="2400" dirty="0" err="1"/>
              <a:t>азаяды</a:t>
            </a:r>
            <a:r>
              <a:rPr lang="ru-RU" sz="2400" dirty="0"/>
              <a:t>).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5-те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ұйқысы</a:t>
            </a:r>
            <a:r>
              <a:rPr lang="ru-RU" sz="2400" dirty="0"/>
              <a:t> </a:t>
            </a:r>
            <a:r>
              <a:rPr lang="ru-RU" sz="2400" dirty="0" err="1"/>
              <a:t>негізінен</a:t>
            </a:r>
            <a:r>
              <a:rPr lang="ru-RU" sz="2400" dirty="0"/>
              <a:t> </a:t>
            </a:r>
            <a:r>
              <a:rPr lang="ru-RU" sz="2400" dirty="0" err="1"/>
              <a:t>қанады</a:t>
            </a:r>
            <a:r>
              <a:rPr lang="ru-RU" sz="2400" dirty="0"/>
              <a:t>. Осы </a:t>
            </a:r>
            <a:r>
              <a:rPr lang="ru-RU" sz="2400" dirty="0" err="1"/>
              <a:t>кезде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ісік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</a:t>
            </a:r>
            <a:r>
              <a:rPr lang="ru-RU" sz="2400" dirty="0" err="1"/>
              <a:t>басқа</a:t>
            </a:r>
            <a:r>
              <a:rPr lang="ru-RU" sz="2400" dirty="0"/>
              <a:t> </a:t>
            </a:r>
            <a:r>
              <a:rPr lang="ru-RU" sz="2400" dirty="0" err="1"/>
              <a:t>сырқат</a:t>
            </a:r>
            <a:r>
              <a:rPr lang="ru-RU" sz="2400" dirty="0"/>
              <a:t> </a:t>
            </a:r>
            <a:r>
              <a:rPr lang="ru-RU" sz="2400" dirty="0" err="1"/>
              <a:t>жасушалары</a:t>
            </a:r>
            <a:r>
              <a:rPr lang="ru-RU" sz="2400" dirty="0"/>
              <a:t> </a:t>
            </a:r>
            <a:r>
              <a:rPr lang="ru-RU" sz="2400" dirty="0" err="1"/>
              <a:t>бөлінуі</a:t>
            </a:r>
            <a:r>
              <a:rPr lang="ru-RU" sz="2400" dirty="0"/>
              <a:t> </a:t>
            </a:r>
            <a:r>
              <a:rPr lang="ru-RU" sz="2400" dirty="0" err="1"/>
              <a:t>біршама</a:t>
            </a:r>
            <a:r>
              <a:rPr lang="ru-RU" sz="2400" dirty="0"/>
              <a:t> </a:t>
            </a:r>
            <a:r>
              <a:rPr lang="ru-RU" sz="2400" dirty="0" err="1"/>
              <a:t>тездейді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6-да </a:t>
            </a:r>
            <a:r>
              <a:rPr lang="ru-RU" sz="2400" dirty="0" err="1"/>
              <a:t>адамның</a:t>
            </a:r>
            <a:r>
              <a:rPr lang="ru-RU" sz="2400" dirty="0"/>
              <a:t> </a:t>
            </a:r>
            <a:r>
              <a:rPr lang="ru-RU" sz="2400" dirty="0" err="1"/>
              <a:t>есте</a:t>
            </a:r>
            <a:r>
              <a:rPr lang="ru-RU" sz="2400" dirty="0"/>
              <a:t> </a:t>
            </a:r>
            <a:r>
              <a:rPr lang="ru-RU" sz="2400" dirty="0" err="1"/>
              <a:t>сақтау</a:t>
            </a:r>
            <a:r>
              <a:rPr lang="ru-RU" sz="2400" dirty="0"/>
              <a:t> </a:t>
            </a:r>
            <a:r>
              <a:rPr lang="ru-RU" sz="2400" dirty="0" err="1"/>
              <a:t>қабылеті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шекте</a:t>
            </a:r>
            <a:r>
              <a:rPr lang="ru-RU" sz="2400" dirty="0"/>
              <a:t>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Сағат</a:t>
            </a:r>
            <a:r>
              <a:rPr lang="ru-RU" sz="2400" dirty="0"/>
              <a:t> 7-де </a:t>
            </a:r>
            <a:r>
              <a:rPr lang="ru-RU" sz="2400" dirty="0" err="1"/>
              <a:t>бүйрек</a:t>
            </a:r>
            <a:r>
              <a:rPr lang="ru-RU" sz="2400" dirty="0"/>
              <a:t> </a:t>
            </a:r>
            <a:r>
              <a:rPr lang="ru-RU" sz="2400" dirty="0" err="1"/>
              <a:t>үсті</a:t>
            </a:r>
            <a:r>
              <a:rPr lang="ru-RU" sz="2400" dirty="0"/>
              <a:t> без </a:t>
            </a:r>
            <a:r>
              <a:rPr lang="ru-RU" sz="2400" dirty="0" err="1"/>
              <a:t>гормонының</a:t>
            </a:r>
            <a:r>
              <a:rPr lang="ru-RU" sz="2400" dirty="0"/>
              <a:t> </a:t>
            </a:r>
            <a:r>
              <a:rPr lang="ru-RU" sz="2400" dirty="0" err="1"/>
              <a:t>бөлініп</a:t>
            </a:r>
            <a:r>
              <a:rPr lang="ru-RU" sz="2400" dirty="0"/>
              <a:t> </a:t>
            </a:r>
            <a:r>
              <a:rPr lang="ru-RU" sz="2400" dirty="0" err="1"/>
              <a:t>шығуы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жоғарғы</a:t>
            </a:r>
            <a:r>
              <a:rPr lang="ru-RU" sz="2400" dirty="0"/>
              <a:t> </a:t>
            </a:r>
            <a:r>
              <a:rPr lang="ru-RU" sz="2400" dirty="0" err="1"/>
              <a:t>өреге</a:t>
            </a:r>
            <a:r>
              <a:rPr lang="ru-RU" sz="2400" dirty="0"/>
              <a:t> </a:t>
            </a:r>
            <a:r>
              <a:rPr lang="ru-RU" sz="2400" dirty="0" err="1"/>
              <a:t>жетеді</a:t>
            </a:r>
            <a:r>
              <a:rPr lang="ru-RU" sz="2400" dirty="0"/>
              <a:t>. </a:t>
            </a:r>
            <a:r>
              <a:rPr lang="ru-RU" sz="2400" dirty="0" err="1"/>
              <a:t>Қан</a:t>
            </a:r>
            <a:r>
              <a:rPr lang="ru-RU" sz="2400" dirty="0"/>
              <a:t> </a:t>
            </a:r>
            <a:r>
              <a:rPr lang="ru-RU" sz="2400" dirty="0" err="1"/>
              <a:t>айналымы</a:t>
            </a:r>
            <a:r>
              <a:rPr lang="ru-RU" sz="2400" dirty="0"/>
              <a:t> </a:t>
            </a:r>
            <a:r>
              <a:rPr lang="ru-RU" sz="2400" dirty="0" err="1"/>
              <a:t>тездейді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445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Сағат</a:t>
            </a:r>
            <a:r>
              <a:rPr lang="ru-RU" sz="2800" dirty="0"/>
              <a:t> 8-де </a:t>
            </a:r>
            <a:r>
              <a:rPr lang="ru-RU" sz="2800" dirty="0" err="1"/>
              <a:t>жыныс</a:t>
            </a:r>
            <a:r>
              <a:rPr lang="ru-RU" sz="2800" dirty="0"/>
              <a:t> </a:t>
            </a:r>
            <a:r>
              <a:rPr lang="ru-RU" sz="2800" dirty="0" err="1"/>
              <a:t>гормонының</a:t>
            </a:r>
            <a:r>
              <a:rPr lang="ru-RU" sz="2800" dirty="0"/>
              <a:t> </a:t>
            </a:r>
            <a:r>
              <a:rPr lang="ru-RU" sz="2800" dirty="0" err="1"/>
              <a:t>бөлініп</a:t>
            </a:r>
            <a:r>
              <a:rPr lang="ru-RU" sz="2800" dirty="0"/>
              <a:t> </a:t>
            </a:r>
            <a:r>
              <a:rPr lang="ru-RU" sz="2800" dirty="0" err="1"/>
              <a:t>шығуы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жоғарғы</a:t>
            </a:r>
            <a:r>
              <a:rPr lang="ru-RU" sz="2800" dirty="0"/>
              <a:t> </a:t>
            </a:r>
            <a:r>
              <a:rPr lang="ru-RU" sz="2800" dirty="0" err="1"/>
              <a:t>шекке</a:t>
            </a:r>
            <a:r>
              <a:rPr lang="ru-RU" sz="2800" dirty="0"/>
              <a:t> </a:t>
            </a:r>
            <a:r>
              <a:rPr lang="ru-RU" sz="2800" dirty="0" err="1"/>
              <a:t>жетеді</a:t>
            </a:r>
            <a:r>
              <a:rPr lang="ru-RU" sz="2800" dirty="0"/>
              <a:t>. </a:t>
            </a:r>
            <a:r>
              <a:rPr lang="ru-RU" sz="2800" dirty="0" err="1"/>
              <a:t>Сағат</a:t>
            </a:r>
            <a:r>
              <a:rPr lang="ru-RU" sz="2800" dirty="0"/>
              <a:t> 8-10 </a:t>
            </a:r>
            <a:r>
              <a:rPr lang="ru-RU" sz="2800" dirty="0" err="1"/>
              <a:t>аралығы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тәуліктегі</a:t>
            </a:r>
            <a:r>
              <a:rPr lang="ru-RU" sz="2800" dirty="0"/>
              <a:t> </a:t>
            </a:r>
            <a:r>
              <a:rPr lang="ru-RU" sz="2800" dirty="0" err="1"/>
              <a:t>есте</a:t>
            </a:r>
            <a:r>
              <a:rPr lang="ru-RU" sz="2800" dirty="0"/>
              <a:t> </a:t>
            </a:r>
            <a:r>
              <a:rPr lang="ru-RU" sz="2800" dirty="0" err="1"/>
              <a:t>сақтау</a:t>
            </a:r>
            <a:r>
              <a:rPr lang="ru-RU" sz="2800" dirty="0"/>
              <a:t> </a:t>
            </a:r>
            <a:r>
              <a:rPr lang="ru-RU" sz="2800" dirty="0" err="1"/>
              <a:t>қабілетінің</a:t>
            </a:r>
            <a:r>
              <a:rPr lang="ru-RU" sz="2800" dirty="0"/>
              <a:t> </a:t>
            </a:r>
            <a:r>
              <a:rPr lang="ru-RU" sz="2800" dirty="0" err="1"/>
              <a:t>жоғарғы</a:t>
            </a:r>
            <a:r>
              <a:rPr lang="ru-RU" sz="2800" dirty="0"/>
              <a:t> </a:t>
            </a:r>
            <a:r>
              <a:rPr lang="ru-RU" sz="2800" dirty="0" err="1"/>
              <a:t>шегі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9-да </a:t>
            </a:r>
            <a:r>
              <a:rPr lang="ru-RU" sz="2800" dirty="0" err="1"/>
              <a:t>жүректің</a:t>
            </a:r>
            <a:r>
              <a:rPr lang="ru-RU" sz="2800" dirty="0"/>
              <a:t> </a:t>
            </a:r>
            <a:r>
              <a:rPr lang="ru-RU" sz="2800" dirty="0" err="1"/>
              <a:t>толық</a:t>
            </a:r>
            <a:r>
              <a:rPr lang="ru-RU" sz="2800" dirty="0"/>
              <a:t> </a:t>
            </a:r>
            <a:r>
              <a:rPr lang="ru-RU" sz="2800" dirty="0" err="1"/>
              <a:t>қызметі</a:t>
            </a:r>
            <a:r>
              <a:rPr lang="ru-RU" sz="2800" dirty="0"/>
              <a:t> </a:t>
            </a:r>
            <a:r>
              <a:rPr lang="ru-RU" sz="2800" dirty="0" err="1"/>
              <a:t>басталады</a:t>
            </a:r>
            <a:r>
              <a:rPr lang="ru-RU" sz="2800" dirty="0"/>
              <a:t>. Рух </a:t>
            </a:r>
            <a:r>
              <a:rPr lang="ru-RU" sz="2800" dirty="0" err="1"/>
              <a:t>көтеріңкі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Адамның</a:t>
            </a:r>
            <a:r>
              <a:rPr lang="ru-RU" sz="2800" dirty="0"/>
              <a:t> </a:t>
            </a:r>
            <a:r>
              <a:rPr lang="ru-RU" sz="2800" dirty="0" err="1"/>
              <a:t>жұмысқа</a:t>
            </a:r>
            <a:r>
              <a:rPr lang="ru-RU" sz="2800" dirty="0"/>
              <a:t> </a:t>
            </a:r>
            <a:r>
              <a:rPr lang="ru-RU" sz="2800" dirty="0" err="1"/>
              <a:t>белсенділігі</a:t>
            </a:r>
            <a:r>
              <a:rPr lang="ru-RU" sz="2800" dirty="0"/>
              <a:t> </a:t>
            </a:r>
            <a:r>
              <a:rPr lang="ru-RU" sz="2800" dirty="0" err="1"/>
              <a:t>артады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10-да </a:t>
            </a:r>
            <a:r>
              <a:rPr lang="ru-RU" sz="2800" dirty="0" err="1"/>
              <a:t>адамның</a:t>
            </a:r>
            <a:r>
              <a:rPr lang="ru-RU" sz="2800" dirty="0"/>
              <a:t> </a:t>
            </a:r>
            <a:r>
              <a:rPr lang="ru-RU" sz="2800" dirty="0" err="1"/>
              <a:t>зейін</a:t>
            </a:r>
            <a:r>
              <a:rPr lang="ru-RU" sz="2800" dirty="0"/>
              <a:t> </a:t>
            </a:r>
            <a:r>
              <a:rPr lang="ru-RU" sz="2800" dirty="0" err="1"/>
              <a:t>шоғырландыру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мен </a:t>
            </a:r>
            <a:r>
              <a:rPr lang="ru-RU" sz="2800" dirty="0" err="1"/>
              <a:t>есте</a:t>
            </a:r>
            <a:r>
              <a:rPr lang="ru-RU" sz="2800" dirty="0"/>
              <a:t> </a:t>
            </a:r>
            <a:r>
              <a:rPr lang="ru-RU" sz="2800" dirty="0" err="1"/>
              <a:t>сақтау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жоғары</a:t>
            </a:r>
            <a:r>
              <a:rPr lang="ru-RU" sz="2800" dirty="0"/>
              <a:t> </a:t>
            </a:r>
            <a:r>
              <a:rPr lang="ru-RU" sz="2800" dirty="0" err="1"/>
              <a:t>шекте</a:t>
            </a:r>
            <a:r>
              <a:rPr lang="ru-RU" sz="2800" dirty="0"/>
              <a:t> </a:t>
            </a:r>
            <a:r>
              <a:rPr lang="ru-RU" sz="2800" dirty="0" err="1"/>
              <a:t>болады</a:t>
            </a:r>
            <a:r>
              <a:rPr lang="ru-RU" sz="2800" dirty="0"/>
              <a:t>. </a:t>
            </a:r>
            <a:r>
              <a:rPr lang="ru-RU" sz="2800" dirty="0" err="1"/>
              <a:t>Бұл</a:t>
            </a:r>
            <a:r>
              <a:rPr lang="ru-RU" sz="2800" dirty="0"/>
              <a:t> </a:t>
            </a:r>
            <a:r>
              <a:rPr lang="ru-RU" sz="2800" dirty="0" err="1"/>
              <a:t>сәт</a:t>
            </a:r>
            <a:r>
              <a:rPr lang="ru-RU" sz="2800" dirty="0"/>
              <a:t> </a:t>
            </a:r>
            <a:r>
              <a:rPr lang="ru-RU" sz="2800" dirty="0" err="1"/>
              <a:t>қызмет</a:t>
            </a:r>
            <a:r>
              <a:rPr lang="ru-RU" sz="2800" dirty="0"/>
              <a:t> </a:t>
            </a:r>
            <a:r>
              <a:rPr lang="ru-RU" sz="2800" dirty="0" err="1"/>
              <a:t>істеудің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өнімді</a:t>
            </a:r>
            <a:r>
              <a:rPr lang="ru-RU" sz="2800" dirty="0"/>
              <a:t> </a:t>
            </a:r>
            <a:r>
              <a:rPr lang="ru-RU" sz="2800" dirty="0" err="1"/>
              <a:t>кезі</a:t>
            </a:r>
            <a:r>
              <a:rPr lang="ru-RU" sz="2800" dirty="0"/>
              <a:t> </a:t>
            </a:r>
            <a:r>
              <a:rPr lang="ru-RU" sz="2800" dirty="0" err="1"/>
              <a:t>саналады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11-де </a:t>
            </a:r>
            <a:r>
              <a:rPr lang="ru-RU" sz="2800" dirty="0" err="1"/>
              <a:t>көздің</a:t>
            </a:r>
            <a:r>
              <a:rPr lang="ru-RU" sz="2800" dirty="0"/>
              <a:t> </a:t>
            </a:r>
            <a:r>
              <a:rPr lang="ru-RU" sz="2800" dirty="0" err="1"/>
              <a:t>көру</a:t>
            </a:r>
            <a:r>
              <a:rPr lang="ru-RU" sz="2800" dirty="0"/>
              <a:t> </a:t>
            </a:r>
            <a:r>
              <a:rPr lang="ru-RU" sz="2800" dirty="0" err="1"/>
              <a:t>қуаты</a:t>
            </a:r>
            <a:r>
              <a:rPr lang="ru-RU" sz="2800" dirty="0"/>
              <a:t> </a:t>
            </a:r>
            <a:r>
              <a:rPr lang="ru-RU" sz="2800" dirty="0" err="1"/>
              <a:t>ерекше</a:t>
            </a:r>
            <a:r>
              <a:rPr lang="ru-RU" sz="2800" dirty="0"/>
              <a:t> </a:t>
            </a:r>
            <a:r>
              <a:rPr lang="ru-RU" sz="2800" dirty="0" err="1"/>
              <a:t>жақсарып</a:t>
            </a:r>
            <a:r>
              <a:rPr lang="ru-RU" sz="2800" dirty="0"/>
              <a:t>, </a:t>
            </a:r>
            <a:r>
              <a:rPr lang="ru-RU" sz="2800" dirty="0" err="1"/>
              <a:t>жарыққа</a:t>
            </a:r>
            <a:r>
              <a:rPr lang="ru-RU" sz="2800" dirty="0"/>
              <a:t> </a:t>
            </a:r>
            <a:r>
              <a:rPr lang="ru-RU" sz="2800" dirty="0" err="1"/>
              <a:t>өте</a:t>
            </a:r>
            <a:r>
              <a:rPr lang="ru-RU" sz="2800" dirty="0"/>
              <a:t> </a:t>
            </a:r>
            <a:r>
              <a:rPr lang="ru-RU" sz="2800" dirty="0" err="1"/>
              <a:t>сезімтал</a:t>
            </a:r>
            <a:r>
              <a:rPr lang="ru-RU" sz="2800" dirty="0"/>
              <a:t> </a:t>
            </a:r>
            <a:r>
              <a:rPr lang="ru-RU" sz="2800" dirty="0" err="1"/>
              <a:t>келеді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12-де ой </a:t>
            </a:r>
            <a:r>
              <a:rPr lang="ru-RU" sz="2800" dirty="0" err="1"/>
              <a:t>қорту</a:t>
            </a:r>
            <a:r>
              <a:rPr lang="ru-RU" sz="2800" dirty="0"/>
              <a:t> </a:t>
            </a:r>
            <a:r>
              <a:rPr lang="ru-RU" sz="2800" dirty="0" err="1"/>
              <a:t>қабілеті</a:t>
            </a:r>
            <a:r>
              <a:rPr lang="ru-RU" sz="2800" dirty="0"/>
              <a:t> </a:t>
            </a:r>
            <a:r>
              <a:rPr lang="ru-RU" sz="2800" dirty="0" err="1"/>
              <a:t>біртіндеп</a:t>
            </a:r>
            <a:r>
              <a:rPr lang="ru-RU" sz="2800" dirty="0"/>
              <a:t> </a:t>
            </a:r>
            <a:r>
              <a:rPr lang="ru-RU" sz="2800" dirty="0" err="1"/>
              <a:t>төмендейді</a:t>
            </a:r>
            <a:r>
              <a:rPr lang="ru-RU" sz="2800" dirty="0"/>
              <a:t>. </a:t>
            </a:r>
            <a:r>
              <a:rPr lang="ru-RU" sz="2800" dirty="0" err="1"/>
              <a:t>Сағат</a:t>
            </a:r>
            <a:r>
              <a:rPr lang="ru-RU" sz="2800" dirty="0"/>
              <a:t> 12-13 </a:t>
            </a:r>
            <a:r>
              <a:rPr lang="ru-RU" sz="2800" dirty="0" err="1"/>
              <a:t>аралығы</a:t>
            </a:r>
            <a:r>
              <a:rPr lang="ru-RU" sz="2800" dirty="0"/>
              <a:t> </a:t>
            </a:r>
            <a:r>
              <a:rPr lang="ru-RU" sz="2800" dirty="0" err="1"/>
              <a:t>түскі</a:t>
            </a:r>
            <a:r>
              <a:rPr lang="ru-RU" sz="2800" dirty="0"/>
              <a:t> </a:t>
            </a:r>
            <a:r>
              <a:rPr lang="ru-RU" sz="2800" dirty="0" err="1"/>
              <a:t>ұйқының</a:t>
            </a:r>
            <a:r>
              <a:rPr lang="ru-RU" sz="2800" dirty="0"/>
              <a:t> </a:t>
            </a:r>
            <a:r>
              <a:rPr lang="ru-RU" sz="2800" dirty="0" err="1"/>
              <a:t>ең</a:t>
            </a:r>
            <a:r>
              <a:rPr lang="ru-RU" sz="2800" dirty="0"/>
              <a:t> </a:t>
            </a:r>
            <a:r>
              <a:rPr lang="ru-RU" sz="2800" dirty="0" err="1"/>
              <a:t>жақсы</a:t>
            </a:r>
            <a:r>
              <a:rPr lang="ru-RU" sz="2800" dirty="0"/>
              <a:t> </a:t>
            </a:r>
            <a:r>
              <a:rPr lang="ru-RU" sz="2800" dirty="0" err="1"/>
              <a:t>мезгілі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13-те </a:t>
            </a:r>
            <a:r>
              <a:rPr lang="ru-RU" sz="2800" dirty="0" err="1"/>
              <a:t>бауыр</a:t>
            </a:r>
            <a:r>
              <a:rPr lang="ru-RU" sz="2800" dirty="0"/>
              <a:t> </a:t>
            </a:r>
            <a:r>
              <a:rPr lang="ru-RU" sz="2800" dirty="0" err="1"/>
              <a:t>тынығып</a:t>
            </a:r>
            <a:r>
              <a:rPr lang="ru-RU" sz="2800" dirty="0"/>
              <a:t>, </a:t>
            </a:r>
            <a:r>
              <a:rPr lang="ru-RU" sz="2800" dirty="0" err="1"/>
              <a:t>адам</a:t>
            </a:r>
            <a:r>
              <a:rPr lang="ru-RU" sz="2800" dirty="0"/>
              <a:t> </a:t>
            </a:r>
            <a:r>
              <a:rPr lang="ru-RU" sz="2800" dirty="0" err="1"/>
              <a:t>қалжырап</a:t>
            </a:r>
            <a:r>
              <a:rPr lang="ru-RU" sz="2800" dirty="0"/>
              <a:t> </a:t>
            </a:r>
            <a:r>
              <a:rPr lang="ru-RU" sz="2800" dirty="0" err="1"/>
              <a:t>шаршағандай</a:t>
            </a:r>
            <a:r>
              <a:rPr lang="ru-RU" sz="2800" dirty="0"/>
              <a:t> </a:t>
            </a:r>
            <a:r>
              <a:rPr lang="ru-RU" sz="2800" dirty="0" err="1"/>
              <a:t>сезініп</a:t>
            </a:r>
            <a:r>
              <a:rPr lang="ru-RU" sz="2800" dirty="0"/>
              <a:t>, </a:t>
            </a:r>
            <a:r>
              <a:rPr lang="ru-RU" sz="2800" dirty="0" err="1"/>
              <a:t>демалуды</a:t>
            </a:r>
            <a:r>
              <a:rPr lang="ru-RU" sz="2800" dirty="0"/>
              <a:t> </a:t>
            </a:r>
            <a:r>
              <a:rPr lang="ru-RU" sz="2800" dirty="0" err="1"/>
              <a:t>қажет</a:t>
            </a:r>
            <a:r>
              <a:rPr lang="ru-RU" sz="2800" dirty="0"/>
              <a:t> </a:t>
            </a:r>
            <a:r>
              <a:rPr lang="ru-RU" sz="2800" dirty="0" err="1"/>
              <a:t>етеді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Сағат</a:t>
            </a:r>
            <a:r>
              <a:rPr lang="ru-RU" sz="2800" dirty="0"/>
              <a:t> 14-те </a:t>
            </a:r>
            <a:r>
              <a:rPr lang="ru-RU" sz="2800" dirty="0" err="1"/>
              <a:t>дененің</a:t>
            </a:r>
            <a:r>
              <a:rPr lang="ru-RU" sz="2800" dirty="0"/>
              <a:t> </a:t>
            </a:r>
            <a:r>
              <a:rPr lang="ru-RU" sz="2800" dirty="0" err="1"/>
              <a:t>қалыпты</a:t>
            </a:r>
            <a:r>
              <a:rPr lang="ru-RU" sz="2800" dirty="0"/>
              <a:t> гормон </a:t>
            </a:r>
            <a:r>
              <a:rPr lang="ru-RU" sz="2800" dirty="0" err="1"/>
              <a:t>бөліп</a:t>
            </a:r>
            <a:r>
              <a:rPr lang="ru-RU" sz="2800" dirty="0"/>
              <a:t> </a:t>
            </a:r>
            <a:r>
              <a:rPr lang="ru-RU" sz="2800" dirty="0" err="1"/>
              <a:t>шығаруының</a:t>
            </a:r>
            <a:r>
              <a:rPr lang="ru-RU" sz="2800" dirty="0"/>
              <a:t> </a:t>
            </a:r>
            <a:r>
              <a:rPr lang="ru-RU" sz="2800" dirty="0" err="1"/>
              <a:t>салдарынан</a:t>
            </a:r>
            <a:r>
              <a:rPr lang="ru-RU" sz="2800" dirty="0"/>
              <a:t> </a:t>
            </a:r>
            <a:r>
              <a:rPr lang="ru-RU" sz="2800" dirty="0" err="1"/>
              <a:t>сезім</a:t>
            </a:r>
            <a:r>
              <a:rPr lang="ru-RU" sz="2800" dirty="0"/>
              <a:t> </a:t>
            </a:r>
            <a:r>
              <a:rPr lang="ru-RU" sz="2800" dirty="0" err="1"/>
              <a:t>баяулап</a:t>
            </a:r>
            <a:r>
              <a:rPr lang="ru-RU" sz="2800" dirty="0"/>
              <a:t>, </a:t>
            </a:r>
            <a:r>
              <a:rPr lang="ru-RU" sz="2800" dirty="0" err="1"/>
              <a:t>рух</a:t>
            </a:r>
            <a:r>
              <a:rPr lang="ru-RU" sz="2800" dirty="0"/>
              <a:t> </a:t>
            </a:r>
            <a:r>
              <a:rPr lang="ru-RU" sz="2800" dirty="0" err="1"/>
              <a:t>салғырттайды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3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609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err="1"/>
              <a:t>Сағат</a:t>
            </a:r>
            <a:r>
              <a:rPr lang="ru-RU" sz="2300" dirty="0"/>
              <a:t> 15-18 </a:t>
            </a:r>
            <a:r>
              <a:rPr lang="ru-RU" sz="2300" dirty="0" err="1"/>
              <a:t>аралығында</a:t>
            </a:r>
            <a:r>
              <a:rPr lang="ru-RU" sz="2300" dirty="0"/>
              <a:t> </a:t>
            </a:r>
            <a:r>
              <a:rPr lang="ru-RU" sz="2300" dirty="0" err="1"/>
              <a:t>дененің</a:t>
            </a:r>
            <a:r>
              <a:rPr lang="ru-RU" sz="2300" dirty="0"/>
              <a:t> </a:t>
            </a:r>
            <a:r>
              <a:rPr lang="ru-RU" sz="2300" dirty="0" err="1"/>
              <a:t>температурасы</a:t>
            </a:r>
            <a:r>
              <a:rPr lang="ru-RU" sz="2300" dirty="0"/>
              <a:t>, </a:t>
            </a:r>
            <a:r>
              <a:rPr lang="ru-RU" sz="2300" dirty="0" err="1"/>
              <a:t>қан</a:t>
            </a:r>
            <a:r>
              <a:rPr lang="ru-RU" sz="2300" dirty="0"/>
              <a:t> </a:t>
            </a:r>
            <a:r>
              <a:rPr lang="ru-RU" sz="2300" dirty="0" err="1"/>
              <a:t>қысымы</a:t>
            </a:r>
            <a:r>
              <a:rPr lang="ru-RU" sz="2300" dirty="0"/>
              <a:t> </a:t>
            </a:r>
            <a:r>
              <a:rPr lang="ru-RU" sz="2300" dirty="0" err="1"/>
              <a:t>ерекше</a:t>
            </a:r>
            <a:r>
              <a:rPr lang="ru-RU" sz="2300" dirty="0"/>
              <a:t> </a:t>
            </a:r>
            <a:r>
              <a:rPr lang="ru-RU" sz="2300" dirty="0" err="1"/>
              <a:t>өрлейді</a:t>
            </a:r>
            <a:r>
              <a:rPr lang="ru-RU" sz="2300" dirty="0"/>
              <a:t>. </a:t>
            </a:r>
            <a:r>
              <a:rPr lang="ru-RU" sz="2300" dirty="0" err="1"/>
              <a:t>Иіс</a:t>
            </a:r>
            <a:r>
              <a:rPr lang="ru-RU" sz="2300" dirty="0"/>
              <a:t>, </a:t>
            </a:r>
            <a:r>
              <a:rPr lang="ru-RU" sz="2300" dirty="0" err="1"/>
              <a:t>дәм</a:t>
            </a:r>
            <a:r>
              <a:rPr lang="ru-RU" sz="2300" dirty="0"/>
              <a:t> </a:t>
            </a:r>
            <a:r>
              <a:rPr lang="ru-RU" sz="2300" dirty="0" err="1"/>
              <a:t>сезу</a:t>
            </a:r>
            <a:r>
              <a:rPr lang="ru-RU" sz="2300" dirty="0"/>
              <a:t> </a:t>
            </a:r>
            <a:r>
              <a:rPr lang="ru-RU" sz="2300" dirty="0" err="1"/>
              <a:t>түйсігінің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сезгір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</a:t>
            </a:r>
          </a:p>
          <a:p>
            <a:r>
              <a:rPr lang="en-US" sz="2300" dirty="0"/>
              <a:t>C</a:t>
            </a:r>
            <a:r>
              <a:rPr lang="ru-RU" sz="2300" dirty="0" err="1"/>
              <a:t>ағат</a:t>
            </a:r>
            <a:r>
              <a:rPr lang="ru-RU" sz="2300" dirty="0"/>
              <a:t> 16-да </a:t>
            </a:r>
            <a:r>
              <a:rPr lang="ru-RU" sz="2300" dirty="0" err="1"/>
              <a:t>қандағы</a:t>
            </a:r>
            <a:r>
              <a:rPr lang="ru-RU" sz="2300" dirty="0"/>
              <a:t> </a:t>
            </a:r>
            <a:r>
              <a:rPr lang="ru-RU" sz="2300" dirty="0" err="1"/>
              <a:t>қант</a:t>
            </a:r>
            <a:r>
              <a:rPr lang="ru-RU" sz="2300" dirty="0"/>
              <a:t> </a:t>
            </a:r>
            <a:r>
              <a:rPr lang="ru-RU" sz="2300" dirty="0" err="1"/>
              <a:t>құрамы</a:t>
            </a:r>
            <a:r>
              <a:rPr lang="ru-RU" sz="2300" dirty="0"/>
              <a:t> </a:t>
            </a:r>
            <a:r>
              <a:rPr lang="ru-RU" sz="2300" dirty="0" err="1"/>
              <a:t>көбейеді</a:t>
            </a:r>
            <a:r>
              <a:rPr lang="ru-RU" sz="2300" dirty="0"/>
              <a:t> де, </a:t>
            </a:r>
            <a:r>
              <a:rPr lang="ru-RU" sz="2300" dirty="0" err="1"/>
              <a:t>көбінесе</a:t>
            </a:r>
            <a:r>
              <a:rPr lang="ru-RU" sz="2300" dirty="0"/>
              <a:t> </a:t>
            </a:r>
            <a:r>
              <a:rPr lang="ru-RU" sz="2300" dirty="0" err="1"/>
              <a:t>өң</a:t>
            </a:r>
            <a:r>
              <a:rPr lang="ru-RU" sz="2300" dirty="0"/>
              <a:t> </a:t>
            </a:r>
            <a:r>
              <a:rPr lang="ru-RU" sz="2300" dirty="0" err="1"/>
              <a:t>қызғылт</a:t>
            </a:r>
            <a:r>
              <a:rPr lang="ru-RU" sz="2300" dirty="0"/>
              <a:t> </a:t>
            </a:r>
            <a:r>
              <a:rPr lang="ru-RU" sz="2300" dirty="0" err="1"/>
              <a:t>тартады</a:t>
            </a:r>
            <a:r>
              <a:rPr lang="ru-RU" sz="2300" dirty="0"/>
              <a:t>. (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мезгілді</a:t>
            </a:r>
            <a:r>
              <a:rPr lang="ru-RU" sz="2300" dirty="0"/>
              <a:t> </a:t>
            </a:r>
            <a:r>
              <a:rPr lang="ru-RU" sz="2300" dirty="0" err="1"/>
              <a:t>ғалымдар</a:t>
            </a:r>
            <a:r>
              <a:rPr lang="ru-RU" sz="2300" dirty="0"/>
              <a:t> </a:t>
            </a:r>
            <a:r>
              <a:rPr lang="ru-RU" sz="2300" dirty="0" err="1"/>
              <a:t>суға</a:t>
            </a:r>
            <a:r>
              <a:rPr lang="ru-RU" sz="2300" dirty="0"/>
              <a:t> </a:t>
            </a:r>
            <a:r>
              <a:rPr lang="ru-RU" sz="2300" dirty="0" err="1"/>
              <a:t>жүзу</a:t>
            </a:r>
            <a:r>
              <a:rPr lang="ru-RU" sz="2300" dirty="0"/>
              <a:t> </a:t>
            </a:r>
            <a:r>
              <a:rPr lang="ru-RU" sz="2300" dirty="0" err="1"/>
              <a:t>рекордын</a:t>
            </a:r>
            <a:r>
              <a:rPr lang="ru-RU" sz="2300" dirty="0"/>
              <a:t> </a:t>
            </a:r>
            <a:r>
              <a:rPr lang="ru-RU" sz="2300" dirty="0" err="1"/>
              <a:t>жасаудың</a:t>
            </a:r>
            <a:r>
              <a:rPr lang="ru-RU" sz="2300" dirty="0"/>
              <a:t> </a:t>
            </a:r>
            <a:r>
              <a:rPr lang="ru-RU" sz="2300" dirty="0" err="1"/>
              <a:t>тиімді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 </a:t>
            </a:r>
            <a:r>
              <a:rPr lang="ru-RU" sz="2300" dirty="0" err="1"/>
              <a:t>деп</a:t>
            </a:r>
            <a:r>
              <a:rPr lang="ru-RU" sz="2300" dirty="0"/>
              <a:t> </a:t>
            </a:r>
            <a:r>
              <a:rPr lang="ru-RU" sz="2300" dirty="0" err="1"/>
              <a:t>есептейді</a:t>
            </a:r>
            <a:r>
              <a:rPr lang="ru-RU" sz="2300" dirty="0"/>
              <a:t>).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17-де </a:t>
            </a:r>
            <a:r>
              <a:rPr lang="ru-RU" sz="2300" dirty="0" err="1"/>
              <a:t>қатерлі</a:t>
            </a:r>
            <a:r>
              <a:rPr lang="ru-RU" sz="2300" dirty="0"/>
              <a:t> </a:t>
            </a:r>
            <a:r>
              <a:rPr lang="ru-RU" sz="2300" dirty="0" err="1"/>
              <a:t>ісік</a:t>
            </a:r>
            <a:r>
              <a:rPr lang="ru-RU" sz="2300" dirty="0"/>
              <a:t> </a:t>
            </a:r>
            <a:r>
              <a:rPr lang="ru-RU" sz="2300" dirty="0" err="1"/>
              <a:t>жасушаларының</a:t>
            </a:r>
            <a:r>
              <a:rPr lang="ru-RU" sz="2300" dirty="0"/>
              <a:t> </a:t>
            </a:r>
            <a:r>
              <a:rPr lang="ru-RU" sz="2300" dirty="0" err="1"/>
              <a:t>бөлінуі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баяу</a:t>
            </a:r>
            <a:r>
              <a:rPr lang="ru-RU" sz="2300" dirty="0"/>
              <a:t> </a:t>
            </a:r>
            <a:r>
              <a:rPr lang="ru-RU" sz="2300" dirty="0" err="1"/>
              <a:t>бөлінетін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(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мезгілде</a:t>
            </a:r>
            <a:r>
              <a:rPr lang="ru-RU" sz="2300" dirty="0"/>
              <a:t> </a:t>
            </a:r>
            <a:r>
              <a:rPr lang="ru-RU" sz="2300" dirty="0" err="1"/>
              <a:t>спортшылар</a:t>
            </a:r>
            <a:r>
              <a:rPr lang="ru-RU" sz="2300" dirty="0"/>
              <a:t> </a:t>
            </a:r>
            <a:r>
              <a:rPr lang="ru-RU" sz="2300" dirty="0" err="1"/>
              <a:t>машықтану</a:t>
            </a:r>
            <a:r>
              <a:rPr lang="ru-RU" sz="2300" dirty="0"/>
              <a:t> </a:t>
            </a:r>
            <a:r>
              <a:rPr lang="ru-RU" sz="2300" dirty="0" err="1"/>
              <a:t>мөлшерін</a:t>
            </a:r>
            <a:r>
              <a:rPr lang="ru-RU" sz="2300" dirty="0"/>
              <a:t> </a:t>
            </a:r>
            <a:r>
              <a:rPr lang="ru-RU" sz="2300" dirty="0" err="1"/>
              <a:t>еселеп</a:t>
            </a:r>
            <a:r>
              <a:rPr lang="ru-RU" sz="2300" dirty="0"/>
              <a:t> </a:t>
            </a:r>
            <a:r>
              <a:rPr lang="ru-RU" sz="2300" dirty="0" err="1"/>
              <a:t>арттыруына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).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18-19 </a:t>
            </a:r>
            <a:r>
              <a:rPr lang="ru-RU" sz="2300" dirty="0" err="1"/>
              <a:t>аралығы</a:t>
            </a:r>
            <a:r>
              <a:rPr lang="ru-RU" sz="2300" dirty="0"/>
              <a:t> </a:t>
            </a:r>
            <a:r>
              <a:rPr lang="ru-RU" sz="2300" dirty="0" err="1"/>
              <a:t>ұзақ</a:t>
            </a:r>
            <a:r>
              <a:rPr lang="ru-RU" sz="2300" dirty="0"/>
              <a:t> </a:t>
            </a:r>
            <a:r>
              <a:rPr lang="ru-RU" sz="2300" dirty="0" err="1"/>
              <a:t>уақыттық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сақтаудың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жақсы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</a:t>
            </a:r>
            <a:r>
              <a:rPr lang="ru-RU" sz="2300" dirty="0" err="1"/>
              <a:t>Сағат</a:t>
            </a:r>
            <a:r>
              <a:rPr lang="ru-RU" sz="2300" dirty="0"/>
              <a:t> 18-20 </a:t>
            </a:r>
            <a:r>
              <a:rPr lang="ru-RU" sz="2300" dirty="0" err="1"/>
              <a:t>аралығында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</a:t>
            </a:r>
            <a:r>
              <a:rPr lang="ru-RU" sz="2300" dirty="0"/>
              <a:t> </a:t>
            </a:r>
            <a:r>
              <a:rPr lang="ru-RU" sz="2300" dirty="0" err="1"/>
              <a:t>қабілеті</a:t>
            </a:r>
            <a:r>
              <a:rPr lang="ru-RU" sz="2300" dirty="0"/>
              <a:t> </a:t>
            </a:r>
            <a:r>
              <a:rPr lang="ru-RU" sz="2300" dirty="0" err="1"/>
              <a:t>ең</a:t>
            </a:r>
            <a:r>
              <a:rPr lang="ru-RU" sz="2300" dirty="0"/>
              <a:t> </a:t>
            </a:r>
            <a:r>
              <a:rPr lang="ru-RU" sz="2300" dirty="0" err="1"/>
              <a:t>жоғарғы</a:t>
            </a:r>
            <a:r>
              <a:rPr lang="ru-RU" sz="2300" dirty="0"/>
              <a:t> </a:t>
            </a:r>
            <a:r>
              <a:rPr lang="ru-RU" sz="2300" dirty="0" err="1"/>
              <a:t>шекке</a:t>
            </a:r>
            <a:r>
              <a:rPr lang="ru-RU" sz="2300" dirty="0"/>
              <a:t> </a:t>
            </a:r>
            <a:r>
              <a:rPr lang="ru-RU" sz="2300" dirty="0" err="1"/>
              <a:t>жетеді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20-да </a:t>
            </a:r>
            <a:r>
              <a:rPr lang="ru-RU" sz="2300" dirty="0" err="1"/>
              <a:t>дене</a:t>
            </a:r>
            <a:r>
              <a:rPr lang="ru-RU" sz="2300" dirty="0"/>
              <a:t> </a:t>
            </a:r>
            <a:r>
              <a:rPr lang="ru-RU" sz="2300" dirty="0" err="1"/>
              <a:t>салмақтың</a:t>
            </a:r>
            <a:r>
              <a:rPr lang="ru-RU" sz="2300" dirty="0"/>
              <a:t> </a:t>
            </a:r>
            <a:r>
              <a:rPr lang="ru-RU" sz="2300" dirty="0" err="1"/>
              <a:t>ауырлайтын</a:t>
            </a:r>
            <a:r>
              <a:rPr lang="ru-RU" sz="2300" dirty="0"/>
              <a:t>, </a:t>
            </a:r>
            <a:r>
              <a:rPr lang="ru-RU" sz="2300" dirty="0" err="1"/>
              <a:t>сезгірліктің</a:t>
            </a:r>
            <a:r>
              <a:rPr lang="ru-RU" sz="2300" dirty="0"/>
              <a:t> </a:t>
            </a:r>
            <a:r>
              <a:rPr lang="ru-RU" sz="2300" dirty="0" err="1"/>
              <a:t>әдеттегіден</a:t>
            </a:r>
            <a:r>
              <a:rPr lang="ru-RU" sz="2300" dirty="0"/>
              <a:t> </a:t>
            </a:r>
            <a:r>
              <a:rPr lang="ru-RU" sz="2300" dirty="0" err="1"/>
              <a:t>жоғары</a:t>
            </a:r>
            <a:r>
              <a:rPr lang="ru-RU" sz="2300" dirty="0"/>
              <a:t> </a:t>
            </a:r>
            <a:r>
              <a:rPr lang="ru-RU" sz="2300" dirty="0" err="1"/>
              <a:t>болатын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21-де </a:t>
            </a:r>
            <a:r>
              <a:rPr lang="ru-RU" sz="2300" dirty="0" err="1"/>
              <a:t>күндіз</a:t>
            </a:r>
            <a:r>
              <a:rPr lang="ru-RU" sz="2300" dirty="0"/>
              <a:t> </a:t>
            </a:r>
            <a:r>
              <a:rPr lang="ru-RU" sz="2300" dirty="0" err="1"/>
              <a:t>естіп</a:t>
            </a:r>
            <a:r>
              <a:rPr lang="ru-RU" sz="2300" dirty="0"/>
              <a:t>, </a:t>
            </a:r>
            <a:r>
              <a:rPr lang="ru-RU" sz="2300" dirty="0" err="1"/>
              <a:t>көрген</a:t>
            </a:r>
            <a:r>
              <a:rPr lang="ru-RU" sz="2300" dirty="0"/>
              <a:t> </a:t>
            </a:r>
            <a:r>
              <a:rPr lang="ru-RU" sz="2300" dirty="0" err="1"/>
              <a:t>нәрселер</a:t>
            </a:r>
            <a:r>
              <a:rPr lang="ru-RU" sz="2300" dirty="0"/>
              <a:t> </a:t>
            </a:r>
            <a:r>
              <a:rPr lang="ru-RU" sz="2300" dirty="0" err="1"/>
              <a:t>қайталай</a:t>
            </a:r>
            <a:r>
              <a:rPr lang="ru-RU" sz="2300" dirty="0"/>
              <a:t> </a:t>
            </a:r>
            <a:r>
              <a:rPr lang="ru-RU" sz="2300" dirty="0" err="1"/>
              <a:t>еске</a:t>
            </a:r>
            <a:r>
              <a:rPr lang="ru-RU" sz="2300" dirty="0"/>
              <a:t> </a:t>
            </a:r>
            <a:r>
              <a:rPr lang="ru-RU" sz="2300" dirty="0" err="1"/>
              <a:t>түседі</a:t>
            </a:r>
            <a:r>
              <a:rPr lang="ru-RU" sz="2300" dirty="0"/>
              <a:t>. </a:t>
            </a:r>
            <a:r>
              <a:rPr lang="ru-RU" sz="2300" dirty="0" err="1"/>
              <a:t>Ол</a:t>
            </a:r>
            <a:r>
              <a:rPr lang="ru-RU" sz="2300" dirty="0"/>
              <a:t> </a:t>
            </a:r>
            <a:r>
              <a:rPr lang="ru-RU" sz="2300" dirty="0" err="1"/>
              <a:t>нәрселерді</a:t>
            </a:r>
            <a:r>
              <a:rPr lang="ru-RU" sz="2300" dirty="0"/>
              <a:t> осы </a:t>
            </a:r>
            <a:r>
              <a:rPr lang="ru-RU" sz="2300" dirty="0" err="1"/>
              <a:t>кезде</a:t>
            </a:r>
            <a:r>
              <a:rPr lang="ru-RU" sz="2300" dirty="0"/>
              <a:t> </a:t>
            </a:r>
            <a:r>
              <a:rPr lang="ru-RU" sz="2300" dirty="0" err="1"/>
              <a:t>есте</a:t>
            </a:r>
            <a:r>
              <a:rPr lang="ru-RU" sz="2300" dirty="0"/>
              <a:t> </a:t>
            </a:r>
            <a:r>
              <a:rPr lang="ru-RU" sz="2300" dirty="0" err="1"/>
              <a:t>сақтауға</a:t>
            </a:r>
            <a:r>
              <a:rPr lang="ru-RU" sz="2300" dirty="0"/>
              <a:t> </a:t>
            </a:r>
            <a:r>
              <a:rPr lang="ru-RU" sz="2300" dirty="0" err="1"/>
              <a:t>болады</a:t>
            </a:r>
            <a:r>
              <a:rPr lang="ru-RU" sz="2300" dirty="0"/>
              <a:t>. </a:t>
            </a:r>
            <a:r>
              <a:rPr lang="ru-RU" sz="2300" dirty="0" err="1"/>
              <a:t>Оқушылардың</a:t>
            </a:r>
            <a:r>
              <a:rPr lang="ru-RU" sz="2300" dirty="0"/>
              <a:t> </a:t>
            </a:r>
            <a:r>
              <a:rPr lang="ru-RU" sz="2300" dirty="0" err="1">
                <a:hlinkClick r:id="rId2" tooltip="Сабақ"/>
              </a:rPr>
              <a:t>сабақ</a:t>
            </a:r>
            <a:r>
              <a:rPr lang="ru-RU" sz="2300" dirty="0"/>
              <a:t> </a:t>
            </a:r>
            <a:r>
              <a:rPr lang="ru-RU" sz="2300" dirty="0" err="1"/>
              <a:t>жаттауына</a:t>
            </a:r>
            <a:r>
              <a:rPr lang="ru-RU" sz="2300" dirty="0"/>
              <a:t> </a:t>
            </a:r>
            <a:r>
              <a:rPr lang="ru-RU" sz="2300" dirty="0" err="1"/>
              <a:t>тиімді</a:t>
            </a:r>
            <a:r>
              <a:rPr lang="ru-RU" sz="2300" dirty="0"/>
              <a:t> </a:t>
            </a:r>
            <a:r>
              <a:rPr lang="ru-RU" sz="2300" dirty="0" err="1"/>
              <a:t>мезгілдерді</a:t>
            </a:r>
            <a:r>
              <a:rPr lang="ru-RU" sz="2300" dirty="0"/>
              <a:t> </a:t>
            </a:r>
            <a:r>
              <a:rPr lang="ru-RU" sz="2300" dirty="0" err="1"/>
              <a:t>бірі</a:t>
            </a:r>
            <a:r>
              <a:rPr lang="ru-RU" sz="2300" dirty="0"/>
              <a:t>.</a:t>
            </a:r>
          </a:p>
          <a:p>
            <a:r>
              <a:rPr lang="ru-RU" sz="2300" dirty="0" err="1"/>
              <a:t>Сағат</a:t>
            </a:r>
            <a:r>
              <a:rPr lang="ru-RU" sz="2300" dirty="0"/>
              <a:t> 22-де </a:t>
            </a:r>
            <a:r>
              <a:rPr lang="ru-RU" sz="2300" dirty="0" err="1">
                <a:hlinkClick r:id="rId3" tooltip="Талма"/>
              </a:rPr>
              <a:t>талма</a:t>
            </a:r>
            <a:r>
              <a:rPr lang="ru-RU" sz="2300" dirty="0"/>
              <a:t> </a:t>
            </a:r>
            <a:r>
              <a:rPr lang="ru-RU" sz="2300" dirty="0" err="1"/>
              <a:t>ауруы</a:t>
            </a:r>
            <a:r>
              <a:rPr lang="ru-RU" sz="2300" dirty="0"/>
              <a:t> </a:t>
            </a:r>
            <a:r>
              <a:rPr lang="ru-RU" sz="2300" dirty="0" err="1"/>
              <a:t>жиі</a:t>
            </a:r>
            <a:r>
              <a:rPr lang="ru-RU" sz="2300" dirty="0"/>
              <a:t> </a:t>
            </a:r>
            <a:r>
              <a:rPr lang="ru-RU" sz="2300" dirty="0" err="1"/>
              <a:t>қозады</a:t>
            </a:r>
            <a:r>
              <a:rPr lang="ru-RU" sz="2300" dirty="0"/>
              <a:t>.</a:t>
            </a:r>
          </a:p>
          <a:p>
            <a:r>
              <a:rPr lang="en-US" sz="2300" dirty="0"/>
              <a:t>C</a:t>
            </a:r>
            <a:r>
              <a:rPr lang="ru-RU" sz="2300" dirty="0" err="1"/>
              <a:t>ағат</a:t>
            </a:r>
            <a:r>
              <a:rPr lang="ru-RU" sz="2300" dirty="0"/>
              <a:t> 23-24 </a:t>
            </a:r>
            <a:r>
              <a:rPr lang="ru-RU" sz="2300" dirty="0" err="1"/>
              <a:t>аралығы</a:t>
            </a:r>
            <a:r>
              <a:rPr lang="ru-RU" sz="2300" dirty="0"/>
              <a:t> </a:t>
            </a:r>
            <a:r>
              <a:rPr lang="ru-RU" sz="2300" dirty="0" err="1">
                <a:hlinkClick r:id="rId4" tooltip="Зат алмасу"/>
              </a:rPr>
              <a:t>зат</a:t>
            </a:r>
            <a:r>
              <a:rPr lang="ru-RU" sz="2300" dirty="0">
                <a:hlinkClick r:id="rId4" tooltip="Зат алмасу"/>
              </a:rPr>
              <a:t> </a:t>
            </a:r>
            <a:r>
              <a:rPr lang="ru-RU" sz="2300" dirty="0" err="1">
                <a:hlinkClick r:id="rId4" tooltip="Зат алмасу"/>
              </a:rPr>
              <a:t>алмасудың</a:t>
            </a:r>
            <a:r>
              <a:rPr lang="ru-RU" sz="2300" dirty="0"/>
              <a:t> </a:t>
            </a:r>
            <a:r>
              <a:rPr lang="ru-RU" sz="2300" dirty="0" err="1"/>
              <a:t>баяу</a:t>
            </a:r>
            <a:r>
              <a:rPr lang="ru-RU" sz="2300" dirty="0"/>
              <a:t> </a:t>
            </a:r>
            <a:r>
              <a:rPr lang="ru-RU" sz="2300" dirty="0" err="1"/>
              <a:t>жүрілетін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r>
              <a:rPr lang="ru-RU" sz="2300" dirty="0"/>
              <a:t>. </a:t>
            </a:r>
            <a:r>
              <a:rPr lang="ru-RU" sz="2300" dirty="0" err="1"/>
              <a:t>Бұл</a:t>
            </a:r>
            <a:r>
              <a:rPr lang="ru-RU" sz="2300" dirty="0"/>
              <a:t> </a:t>
            </a:r>
            <a:r>
              <a:rPr lang="ru-RU" sz="2300" dirty="0" err="1"/>
              <a:t>мезгіл</a:t>
            </a:r>
            <a:r>
              <a:rPr lang="ru-RU" sz="2300" dirty="0"/>
              <a:t> </a:t>
            </a:r>
            <a:r>
              <a:rPr lang="ru-RU" sz="2300" dirty="0" err="1"/>
              <a:t>ұйқының</a:t>
            </a:r>
            <a:r>
              <a:rPr lang="ru-RU" sz="2300" dirty="0"/>
              <a:t> </a:t>
            </a:r>
            <a:r>
              <a:rPr lang="ru-RU" sz="2300" dirty="0" err="1"/>
              <a:t>тамаша</a:t>
            </a:r>
            <a:r>
              <a:rPr lang="ru-RU" sz="2300" dirty="0"/>
              <a:t> </a:t>
            </a:r>
            <a:r>
              <a:rPr lang="ru-RU" sz="2300" dirty="0" err="1"/>
              <a:t>мезгілі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5627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72" y="28529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</a:t>
            </a:r>
            <a:r>
              <a:rPr lang="kk-KZ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зарларыңызға рахмет!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1631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0494"/>
            <a:ext cx="52915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/>
              <a:t>Табиғатта көптеген құбылыстар белгілі бір уақыт аралығында ырғақты түрде үнемі қайталанып тұрады. Мысалы, күн мен түннің ауысуы, белгілі уақыт аралығында күннің белсенділігінің өзгеруі және т. б.</a:t>
            </a:r>
            <a:endParaRPr lang="ru-RU" sz="2400" dirty="0"/>
          </a:p>
          <a:p>
            <a:r>
              <a:rPr lang="kk-KZ" sz="2400" dirty="0"/>
              <a:t>Ырғақты өзгеріс адам ағзасында үнемі байқалады. Мысалы, жүректің соғуы, жүйке талшықтары арқылы қозу мен тежелудің таралуы және т. б.</a:t>
            </a:r>
            <a:endParaRPr lang="ru-RU" sz="2400" dirty="0"/>
          </a:p>
        </p:txBody>
      </p:sp>
      <p:pic>
        <p:nvPicPr>
          <p:cNvPr id="12290" name="Picture 2" descr="http://s5.bloknot.ru/wp-content/uploads/2014/06/biologicheskie-chasy-chelov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571900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lichnorastu.ru/wp-content/uploads/2014/07/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857628"/>
            <a:ext cx="4943468" cy="287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7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87901"/>
            <a:ext cx="91734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тән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– </a:t>
            </a:r>
            <a:r>
              <a:rPr lang="ru-RU" sz="2000" b="1" dirty="0" err="1" smtClean="0"/>
              <a:t>биологиялық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ырғақ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Биологиялық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уақыт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аралығында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ағзада</a:t>
            </a:r>
            <a:r>
              <a:rPr lang="ru-RU" sz="2000" dirty="0" smtClean="0"/>
              <a:t> </a:t>
            </a:r>
            <a:r>
              <a:rPr lang="ru-RU" sz="2000" dirty="0" err="1" smtClean="0"/>
              <a:t>қайталанып</a:t>
            </a:r>
            <a:r>
              <a:rPr lang="ru-RU" sz="2000" dirty="0" smtClean="0"/>
              <a:t>, </a:t>
            </a:r>
            <a:r>
              <a:rPr lang="ru-RU" sz="2000" dirty="0" err="1" smtClean="0"/>
              <a:t>оның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әрекетіне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Жер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бетіндегі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дамуы</a:t>
            </a:r>
            <a:r>
              <a:rPr lang="ru-RU" sz="2000" dirty="0" smtClean="0"/>
              <a:t> </a:t>
            </a:r>
            <a:r>
              <a:rPr lang="ru-RU" sz="2000" dirty="0" err="1" smtClean="0"/>
              <a:t>тікелей</a:t>
            </a:r>
            <a:r>
              <a:rPr lang="ru-RU" sz="2000" dirty="0" smtClean="0"/>
              <a:t> </a:t>
            </a:r>
            <a:r>
              <a:rPr lang="ru-RU" sz="2000" dirty="0" err="1" smtClean="0"/>
              <a:t>ғарыштық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факторлардың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арқылы</a:t>
            </a:r>
            <a:r>
              <a:rPr lang="ru-RU" sz="2000" dirty="0" smtClean="0"/>
              <a:t> </a:t>
            </a:r>
            <a:r>
              <a:rPr lang="ru-RU" sz="2000" dirty="0" err="1" smtClean="0"/>
              <a:t>жүріп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Әсіресе</a:t>
            </a:r>
            <a:r>
              <a:rPr lang="ru-RU" sz="2000" dirty="0" smtClean="0"/>
              <a:t>,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өзгеруі</a:t>
            </a:r>
            <a:r>
              <a:rPr lang="ru-RU" sz="2000" dirty="0" smtClean="0"/>
              <a:t> </a:t>
            </a:r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ағзаларға</a:t>
            </a:r>
            <a:r>
              <a:rPr lang="ru-RU" sz="2000" dirty="0" smtClean="0"/>
              <a:t> </a:t>
            </a:r>
            <a:r>
              <a:rPr lang="ru-RU" sz="2000" dirty="0" err="1" smtClean="0"/>
              <a:t>ерекше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 Адам </a:t>
            </a:r>
            <a:r>
              <a:rPr lang="ru-RU" sz="2000" dirty="0" err="1" smtClean="0"/>
              <a:t>ағзасының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ішкі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ортасы</a:t>
            </a:r>
            <a:r>
              <a:rPr lang="ru-RU" sz="2000" dirty="0" smtClean="0"/>
              <a:t>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ауытқуына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отырады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Мысалы</a:t>
            </a:r>
            <a:r>
              <a:rPr lang="ru-RU" sz="2000" dirty="0" smtClean="0"/>
              <a:t>, </a:t>
            </a:r>
            <a:r>
              <a:rPr lang="ru-RU" sz="2000" dirty="0" err="1" smtClean="0"/>
              <a:t>магниттік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толқынның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қан</a:t>
            </a:r>
            <a:r>
              <a:rPr lang="ru-RU" sz="2000" dirty="0" smtClean="0"/>
              <a:t> </a:t>
            </a:r>
            <a:r>
              <a:rPr lang="ru-RU" sz="2000" dirty="0" err="1" smtClean="0"/>
              <a:t>қысымы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өзгереді</a:t>
            </a:r>
            <a:r>
              <a:rPr lang="ru-RU" sz="2000" dirty="0" smtClean="0"/>
              <a:t>, </a:t>
            </a:r>
            <a:r>
              <a:rPr lang="ru-RU" sz="2000" dirty="0" err="1" smtClean="0"/>
              <a:t>орталық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жүйесінің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сәулесі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белсенділігінің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өзгеруі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шығармашылық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жұмыстарына</a:t>
            </a:r>
            <a:r>
              <a:rPr lang="ru-RU" sz="2000" dirty="0" smtClean="0"/>
              <a:t> да </a:t>
            </a:r>
            <a:r>
              <a:rPr lang="ru-RU" sz="2000" dirty="0" err="1" smtClean="0"/>
              <a:t>әсерін</a:t>
            </a:r>
            <a:r>
              <a:rPr lang="ru-RU" sz="2000" dirty="0" smtClean="0"/>
              <a:t> </a:t>
            </a:r>
            <a:r>
              <a:rPr lang="ru-RU" sz="2000" dirty="0" err="1" smtClean="0"/>
              <a:t>тигізеді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1266" name="Picture 2" descr="http://sdorov.ru/attachments/Image/2156851_f520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52"/>
            <a:ext cx="3519260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www.diets.ru/data/cache/2012jul/23/24/895117_43776nothumb500.jpg"/>
          <p:cNvPicPr>
            <a:picLocks noChangeAspect="1" noChangeArrowheads="1"/>
          </p:cNvPicPr>
          <p:nvPr/>
        </p:nvPicPr>
        <p:blipFill>
          <a:blip r:embed="rId3"/>
          <a:srcRect l="9615" t="2083" r="7692" b="10417"/>
          <a:stretch>
            <a:fillRect/>
          </a:stretch>
        </p:blipFill>
        <p:spPr bwMode="auto">
          <a:xfrm>
            <a:off x="785786" y="214290"/>
            <a:ext cx="3071834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2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Картинки по запросу биоритм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59"/>
            <a:ext cx="8643998" cy="533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Тірі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ағзаларда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болатын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ырғақты</a:t>
            </a:r>
            <a:r>
              <a:rPr lang="ru-RU" sz="2000" dirty="0" smtClean="0"/>
              <a:t> </a:t>
            </a:r>
            <a:r>
              <a:rPr lang="ru-RU" sz="2000" dirty="0" err="1" smtClean="0"/>
              <a:t>зерттейтін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</a:t>
            </a:r>
            <a:r>
              <a:rPr lang="ru-RU" sz="2000" dirty="0" smtClean="0"/>
              <a:t> – хронобиология (</a:t>
            </a:r>
            <a:r>
              <a:rPr lang="ru-RU" sz="2000" dirty="0" err="1" smtClean="0"/>
              <a:t>грекше</a:t>
            </a:r>
            <a:r>
              <a:rPr lang="ru-RU" sz="2000" dirty="0" smtClean="0"/>
              <a:t> «</a:t>
            </a:r>
            <a:r>
              <a:rPr lang="en-US" sz="2000" dirty="0" err="1" smtClean="0"/>
              <a:t>chronos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уақыт</a:t>
            </a:r>
            <a:r>
              <a:rPr lang="ru-RU" sz="2000" dirty="0" smtClean="0"/>
              <a:t>)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</a:t>
            </a:r>
            <a:r>
              <a:rPr lang="ru-RU" sz="2000" dirty="0" err="1" smtClean="0"/>
              <a:t>аталады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Кейде</a:t>
            </a:r>
            <a:r>
              <a:rPr lang="ru-RU" sz="2000" dirty="0" smtClean="0"/>
              <a:t> </a:t>
            </a:r>
            <a:r>
              <a:rPr lang="ru-RU" sz="2000" dirty="0" err="1" smtClean="0"/>
              <a:t>бұл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ғылымды</a:t>
            </a:r>
            <a:r>
              <a:rPr lang="ru-RU" sz="2000" dirty="0" smtClean="0"/>
              <a:t> биоритмология (</a:t>
            </a:r>
            <a:r>
              <a:rPr lang="ru-RU" sz="2000" dirty="0" err="1" smtClean="0"/>
              <a:t>грекше</a:t>
            </a:r>
            <a:r>
              <a:rPr lang="ru-RU" sz="2000" dirty="0" smtClean="0"/>
              <a:t> «</a:t>
            </a:r>
            <a:r>
              <a:rPr lang="en-US" sz="2000" dirty="0" smtClean="0"/>
              <a:t>b</a:t>
            </a:r>
            <a:r>
              <a:rPr lang="ru-RU" sz="2000" dirty="0" smtClean="0"/>
              <a:t>і</a:t>
            </a:r>
            <a:r>
              <a:rPr lang="en-US" sz="2000" dirty="0" err="1" smtClean="0"/>
              <a:t>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тіршілік</a:t>
            </a:r>
            <a:r>
              <a:rPr lang="ru-RU" sz="2000" dirty="0" smtClean="0"/>
              <a:t>, «</a:t>
            </a:r>
            <a:r>
              <a:rPr lang="en-US" sz="2000" dirty="0" err="1" smtClean="0"/>
              <a:t>rhytmos</a:t>
            </a:r>
            <a:r>
              <a:rPr lang="en-US" sz="2000" dirty="0" smtClean="0"/>
              <a:t>» – </a:t>
            </a:r>
            <a:r>
              <a:rPr lang="ru-RU" sz="2000" dirty="0" err="1" smtClean="0"/>
              <a:t>ырғақтылық</a:t>
            </a:r>
            <a:r>
              <a:rPr lang="ru-RU" sz="2000" dirty="0" smtClean="0"/>
              <a:t>) </a:t>
            </a:r>
            <a:r>
              <a:rPr lang="ru-RU" sz="2000" dirty="0" err="1" smtClean="0"/>
              <a:t>деп</a:t>
            </a:r>
            <a:r>
              <a:rPr lang="ru-RU" sz="2000" dirty="0" smtClean="0"/>
              <a:t> те </a:t>
            </a:r>
            <a:r>
              <a:rPr lang="ru-RU" sz="2000" dirty="0" err="1" smtClean="0"/>
              <a:t>атайды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42" name="Picture 2" descr="http://ppt4web.ru/images/1469/44843/640/img3.jpg"/>
          <p:cNvPicPr>
            <a:picLocks noChangeAspect="1" noChangeArrowheads="1"/>
          </p:cNvPicPr>
          <p:nvPr/>
        </p:nvPicPr>
        <p:blipFill>
          <a:blip r:embed="rId3"/>
          <a:srcRect l="4688" t="60938" r="58984" b="4687"/>
          <a:stretch>
            <a:fillRect/>
          </a:stretch>
        </p:blipFill>
        <p:spPr bwMode="auto">
          <a:xfrm>
            <a:off x="5929322" y="4286256"/>
            <a:ext cx="296792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5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Ырғақтылық</a:t>
            </a:r>
            <a:r>
              <a:rPr lang="ru-RU" dirty="0" smtClean="0"/>
              <a:t> – </a:t>
            </a:r>
            <a:r>
              <a:rPr lang="ru-RU" dirty="0" err="1" smtClean="0"/>
              <a:t>тірі</a:t>
            </a:r>
            <a:r>
              <a:rPr lang="ru-RU" dirty="0" smtClean="0"/>
              <a:t> </a:t>
            </a:r>
            <a:r>
              <a:rPr lang="ru-RU" dirty="0" err="1" smtClean="0"/>
              <a:t>ағзаларға</a:t>
            </a:r>
            <a:r>
              <a:rPr lang="ru-RU" dirty="0" smtClean="0"/>
              <a:t> </a:t>
            </a:r>
            <a:r>
              <a:rPr lang="ru-RU" dirty="0" err="1" smtClean="0"/>
              <a:t>тән</a:t>
            </a:r>
            <a:r>
              <a:rPr lang="ru-RU" dirty="0" smtClean="0"/>
              <a:t> </a:t>
            </a:r>
            <a:r>
              <a:rPr lang="ru-RU" dirty="0" err="1" smtClean="0"/>
              <a:t>қасиеттердің</a:t>
            </a:r>
            <a:r>
              <a:rPr lang="ru-RU" dirty="0" smtClean="0"/>
              <a:t> </a:t>
            </a:r>
            <a:r>
              <a:rPr lang="ru-RU" dirty="0" err="1" smtClean="0"/>
              <a:t>бірі</a:t>
            </a:r>
            <a:r>
              <a:rPr lang="ru-RU" dirty="0" smtClean="0"/>
              <a:t>.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ырғақтылық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ағзалар</a:t>
            </a:r>
            <a:r>
              <a:rPr lang="ru-RU" dirty="0" smtClean="0"/>
              <a:t> </a:t>
            </a:r>
            <a:r>
              <a:rPr lang="ru-RU" dirty="0" err="1" smtClean="0"/>
              <a:t>сыртқы</a:t>
            </a:r>
            <a:r>
              <a:rPr lang="ru-RU" dirty="0" smtClean="0"/>
              <a:t> орта </a:t>
            </a:r>
            <a:r>
              <a:rPr lang="ru-RU" dirty="0" err="1" smtClean="0"/>
              <a:t>жағдайларына</a:t>
            </a:r>
            <a:r>
              <a:rPr lang="ru-RU" dirty="0" smtClean="0"/>
              <a:t> </a:t>
            </a:r>
            <a:r>
              <a:rPr lang="ru-RU" dirty="0" err="1" smtClean="0"/>
              <a:t>бейімделіп</a:t>
            </a:r>
            <a:r>
              <a:rPr lang="ru-RU" dirty="0" smtClean="0"/>
              <a:t> </a:t>
            </a:r>
            <a:r>
              <a:rPr lang="ru-RU" dirty="0" err="1" smtClean="0"/>
              <a:t>өседі</a:t>
            </a:r>
            <a:r>
              <a:rPr lang="ru-RU" dirty="0" smtClean="0"/>
              <a:t>, </a:t>
            </a:r>
            <a:r>
              <a:rPr lang="ru-RU" dirty="0" err="1" smtClean="0"/>
              <a:t>дамиды</a:t>
            </a:r>
            <a:r>
              <a:rPr lang="ru-RU" dirty="0" smtClean="0"/>
              <a:t>, </a:t>
            </a:r>
            <a:r>
              <a:rPr lang="ru-RU" dirty="0" err="1" smtClean="0"/>
              <a:t>тіршілік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 Адам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үйлесімділігі</a:t>
            </a:r>
            <a:r>
              <a:rPr lang="ru-RU" dirty="0" smtClean="0"/>
              <a:t> </a:t>
            </a:r>
            <a:r>
              <a:rPr lang="ru-RU" dirty="0" err="1" smtClean="0"/>
              <a:t>жүйке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эндокриндік</a:t>
            </a:r>
            <a:r>
              <a:rPr lang="ru-RU" dirty="0" smtClean="0"/>
              <a:t> </a:t>
            </a:r>
            <a:r>
              <a:rPr lang="ru-RU" dirty="0" err="1" smtClean="0"/>
              <a:t>жүйелер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реттеледі</a:t>
            </a:r>
            <a:r>
              <a:rPr lang="ru-RU" dirty="0" smtClean="0"/>
              <a:t>.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ағзасы</a:t>
            </a:r>
            <a:r>
              <a:rPr lang="ru-RU" dirty="0" smtClean="0"/>
              <a:t> </a:t>
            </a:r>
            <a:r>
              <a:rPr lang="ru-RU" dirty="0" err="1" smtClean="0"/>
              <a:t>қызметінің</a:t>
            </a:r>
            <a:r>
              <a:rPr lang="ru-RU" dirty="0" smtClean="0"/>
              <a:t> </a:t>
            </a:r>
            <a:r>
              <a:rPr lang="ru-RU" dirty="0" err="1" smtClean="0"/>
              <a:t>ырғақтылығын</a:t>
            </a:r>
            <a:r>
              <a:rPr lang="ru-RU" dirty="0" smtClean="0"/>
              <a:t> </a:t>
            </a:r>
            <a:r>
              <a:rPr lang="ru-RU" dirty="0" err="1" smtClean="0"/>
              <a:t>реттеуде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 smtClean="0"/>
              <a:t>факторлардың</a:t>
            </a:r>
            <a:r>
              <a:rPr lang="ru-RU" dirty="0" smtClean="0"/>
              <a:t> да </a:t>
            </a:r>
            <a:r>
              <a:rPr lang="ru-RU" dirty="0" err="1" smtClean="0"/>
              <a:t>маңызы</a:t>
            </a:r>
            <a:r>
              <a:rPr lang="ru-RU" dirty="0" smtClean="0"/>
              <a:t> </a:t>
            </a:r>
            <a:r>
              <a:rPr lang="ru-RU" dirty="0" err="1" smtClean="0"/>
              <a:t>зор</a:t>
            </a:r>
            <a:r>
              <a:rPr lang="ru-RU" dirty="0" smtClean="0"/>
              <a:t>. Адам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тәртібіне</a:t>
            </a:r>
            <a:r>
              <a:rPr lang="ru-RU" dirty="0" smtClean="0"/>
              <a:t>, </a:t>
            </a:r>
            <a:r>
              <a:rPr lang="ru-RU" dirty="0" err="1" smtClean="0"/>
              <a:t>қоғамдық</a:t>
            </a:r>
            <a:r>
              <a:rPr lang="ru-RU" dirty="0" smtClean="0"/>
              <a:t> </a:t>
            </a:r>
            <a:r>
              <a:rPr lang="ru-RU" dirty="0" err="1" smtClean="0"/>
              <a:t>мекемелердің</a:t>
            </a:r>
            <a:r>
              <a:rPr lang="ru-RU" dirty="0" smtClean="0"/>
              <a:t>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ережесіне</a:t>
            </a:r>
            <a:r>
              <a:rPr lang="ru-RU" dirty="0" smtClean="0"/>
              <a:t> </a:t>
            </a:r>
            <a:r>
              <a:rPr lang="ru-RU" dirty="0" err="1" smtClean="0"/>
              <a:t>бағынады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Ұрықтың</a:t>
            </a:r>
            <a:r>
              <a:rPr lang="ru-RU" dirty="0" smtClean="0"/>
              <a:t> </a:t>
            </a:r>
            <a:r>
              <a:rPr lang="ru-RU" dirty="0" err="1" smtClean="0"/>
              <a:t>құрсақта</a:t>
            </a:r>
            <a:r>
              <a:rPr lang="ru-RU" dirty="0" smtClean="0"/>
              <a:t> </a:t>
            </a:r>
            <a:r>
              <a:rPr lang="ru-RU" dirty="0" err="1" smtClean="0"/>
              <a:t>дамуы</a:t>
            </a:r>
            <a:r>
              <a:rPr lang="ru-RU" dirty="0" smtClean="0"/>
              <a:t> </a:t>
            </a:r>
            <a:r>
              <a:rPr lang="ru-RU" dirty="0" err="1" smtClean="0"/>
              <a:t>кезінің</a:t>
            </a:r>
            <a:r>
              <a:rPr lang="ru-RU" dirty="0" smtClean="0"/>
              <a:t> </a:t>
            </a:r>
            <a:r>
              <a:rPr lang="ru-RU" dirty="0" err="1" smtClean="0"/>
              <a:t>өзінде-ақ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</a:t>
            </a:r>
            <a:r>
              <a:rPr lang="ru-RU" dirty="0" smtClean="0"/>
              <a:t> </a:t>
            </a:r>
            <a:r>
              <a:rPr lang="ru-RU" dirty="0" err="1" smtClean="0"/>
              <a:t>қалыптаса</a:t>
            </a:r>
            <a:r>
              <a:rPr lang="ru-RU" dirty="0" smtClean="0"/>
              <a:t> </a:t>
            </a:r>
            <a:r>
              <a:rPr lang="ru-RU" dirty="0" err="1" smtClean="0"/>
              <a:t>бастайды</a:t>
            </a:r>
            <a:r>
              <a:rPr lang="ru-RU" dirty="0" smtClean="0"/>
              <a:t>. </a:t>
            </a:r>
            <a:r>
              <a:rPr lang="ru-RU" dirty="0" err="1" smtClean="0"/>
              <a:t>Нәрестенің</a:t>
            </a:r>
            <a:r>
              <a:rPr lang="ru-RU" dirty="0" smtClean="0"/>
              <a:t> </a:t>
            </a:r>
            <a:r>
              <a:rPr lang="ru-RU" dirty="0" err="1" smtClean="0"/>
              <a:t>дүниеге</a:t>
            </a:r>
            <a:r>
              <a:rPr lang="ru-RU" dirty="0" smtClean="0"/>
              <a:t> </a:t>
            </a:r>
            <a:r>
              <a:rPr lang="ru-RU" dirty="0" err="1" smtClean="0"/>
              <a:t>келуі</a:t>
            </a:r>
            <a:r>
              <a:rPr lang="ru-RU" dirty="0" smtClean="0"/>
              <a:t> </a:t>
            </a:r>
            <a:r>
              <a:rPr lang="ru-RU" dirty="0" err="1" smtClean="0"/>
              <a:t>биологиялық</a:t>
            </a:r>
            <a:r>
              <a:rPr lang="ru-RU" dirty="0" smtClean="0"/>
              <a:t> </a:t>
            </a:r>
            <a:r>
              <a:rPr lang="ru-RU" dirty="0" err="1" smtClean="0"/>
              <a:t>ырғақтың</a:t>
            </a:r>
            <a:r>
              <a:rPr lang="ru-RU" dirty="0" smtClean="0"/>
              <a:t> </a:t>
            </a:r>
            <a:r>
              <a:rPr lang="ru-RU" dirty="0" err="1" smtClean="0"/>
              <a:t>қалыптасуында</a:t>
            </a:r>
            <a:r>
              <a:rPr lang="ru-RU" dirty="0" smtClean="0"/>
              <a:t> </a:t>
            </a:r>
            <a:r>
              <a:rPr lang="ru-RU" dirty="0" err="1" smtClean="0"/>
              <a:t>ерекше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 smtClean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. </a:t>
            </a:r>
            <a:r>
              <a:rPr lang="ru-RU" dirty="0" err="1" smtClean="0"/>
              <a:t>Қанайналымға</a:t>
            </a:r>
            <a:r>
              <a:rPr lang="ru-RU" dirty="0" smtClean="0"/>
              <a:t>, </a:t>
            </a:r>
            <a:r>
              <a:rPr lang="ru-RU" dirty="0" err="1" smtClean="0"/>
              <a:t>тыныс</a:t>
            </a:r>
            <a:r>
              <a:rPr lang="ru-RU" dirty="0" smtClean="0"/>
              <a:t> </a:t>
            </a:r>
            <a:r>
              <a:rPr lang="ru-RU" dirty="0" err="1" smtClean="0"/>
              <a:t>алуға</a:t>
            </a:r>
            <a:r>
              <a:rPr lang="ru-RU" dirty="0" smtClean="0"/>
              <a:t>, </a:t>
            </a:r>
            <a:r>
              <a:rPr lang="ru-RU" dirty="0" err="1" smtClean="0"/>
              <a:t>ұйқы</a:t>
            </a:r>
            <a:r>
              <a:rPr lang="ru-RU" dirty="0" smtClean="0"/>
              <a:t> мен </a:t>
            </a:r>
            <a:r>
              <a:rPr lang="ru-RU" dirty="0" err="1" smtClean="0"/>
              <a:t>сергектікке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ырғақтар</a:t>
            </a:r>
            <a:r>
              <a:rPr lang="ru-RU" dirty="0" smtClean="0"/>
              <a:t> </a:t>
            </a:r>
            <a:r>
              <a:rPr lang="ru-RU" dirty="0" err="1" smtClean="0"/>
              <a:t>қалыптаса</a:t>
            </a:r>
            <a:r>
              <a:rPr lang="ru-RU" dirty="0" smtClean="0"/>
              <a:t> </a:t>
            </a:r>
            <a:r>
              <a:rPr lang="ru-RU" dirty="0" err="1" smtClean="0"/>
              <a:t>бастайды</a:t>
            </a:r>
            <a:r>
              <a:rPr lang="ru-RU" dirty="0" smtClean="0"/>
              <a:t>. </a:t>
            </a:r>
            <a:r>
              <a:rPr lang="ru-RU" dirty="0" err="1" smtClean="0"/>
              <a:t>Ырғақтың</a:t>
            </a:r>
            <a:r>
              <a:rPr lang="ru-RU" dirty="0" smtClean="0"/>
              <a:t> </a:t>
            </a:r>
            <a:r>
              <a:rPr lang="ru-RU" dirty="0" err="1" smtClean="0"/>
              <a:t>қалыптасуында</a:t>
            </a:r>
            <a:r>
              <a:rPr lang="ru-RU" dirty="0" smtClean="0"/>
              <a:t> </a:t>
            </a:r>
            <a:r>
              <a:rPr lang="ru-RU" dirty="0" err="1" smtClean="0"/>
              <a:t>тәрбиенің</a:t>
            </a:r>
            <a:r>
              <a:rPr lang="ru-RU" dirty="0" smtClean="0"/>
              <a:t> де </a:t>
            </a:r>
            <a:r>
              <a:rPr lang="ru-RU" dirty="0" err="1" smtClean="0"/>
              <a:t>рөлі</a:t>
            </a:r>
            <a:r>
              <a:rPr lang="ru-RU" dirty="0" smtClean="0"/>
              <a:t> бар. </a:t>
            </a:r>
            <a:r>
              <a:rPr lang="ru-RU" dirty="0" err="1" smtClean="0"/>
              <a:t>Мысалы</a:t>
            </a:r>
            <a:r>
              <a:rPr lang="ru-RU" dirty="0" smtClean="0"/>
              <a:t>, </a:t>
            </a:r>
            <a:r>
              <a:rPr lang="ru-RU" dirty="0" err="1" smtClean="0"/>
              <a:t>күн</a:t>
            </a:r>
            <a:r>
              <a:rPr lang="ru-RU" dirty="0" smtClean="0"/>
              <a:t> </a:t>
            </a:r>
            <a:r>
              <a:rPr lang="ru-RU" dirty="0" err="1" smtClean="0"/>
              <a:t>тәртібін</a:t>
            </a:r>
            <a:r>
              <a:rPr lang="ru-RU" dirty="0" smtClean="0"/>
              <a:t> </a:t>
            </a:r>
            <a:r>
              <a:rPr lang="ru-RU" dirty="0" err="1" smtClean="0"/>
              <a:t>дұрыс</a:t>
            </a:r>
            <a:r>
              <a:rPr lang="ru-RU" dirty="0" smtClean="0"/>
              <a:t> </a:t>
            </a:r>
            <a:r>
              <a:rPr lang="ru-RU" dirty="0" err="1" smtClean="0"/>
              <a:t>ұйымдастыру</a:t>
            </a:r>
            <a:r>
              <a:rPr lang="ru-RU" dirty="0" smtClean="0"/>
              <a:t>, бала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оңтайлы</a:t>
            </a:r>
            <a:r>
              <a:rPr lang="ru-RU" dirty="0" smtClean="0"/>
              <a:t> </a:t>
            </a:r>
            <a:r>
              <a:rPr lang="ru-RU" dirty="0" err="1" smtClean="0"/>
              <a:t>қалыптасуына</a:t>
            </a:r>
            <a:r>
              <a:rPr lang="ru-RU" dirty="0" smtClean="0"/>
              <a:t> </a:t>
            </a:r>
            <a:r>
              <a:rPr lang="ru-RU" dirty="0" err="1" smtClean="0"/>
              <a:t>әсерін</a:t>
            </a:r>
            <a:r>
              <a:rPr lang="ru-RU" dirty="0" smtClean="0"/>
              <a:t> </a:t>
            </a:r>
            <a:r>
              <a:rPr lang="ru-RU" dirty="0" err="1" smtClean="0"/>
              <a:t>тигізеді</a:t>
            </a:r>
            <a:r>
              <a:rPr lang="ru-RU" dirty="0" smtClean="0"/>
              <a:t>. </a:t>
            </a:r>
            <a:r>
              <a:rPr lang="ru-RU" dirty="0" err="1" smtClean="0"/>
              <a:t>Жасөспірім</a:t>
            </a:r>
            <a:r>
              <a:rPr lang="ru-RU" dirty="0" smtClean="0"/>
              <a:t> </a:t>
            </a:r>
            <a:r>
              <a:rPr lang="ru-RU" dirty="0" err="1" smtClean="0"/>
              <a:t>кезеңінде</a:t>
            </a:r>
            <a:r>
              <a:rPr lang="ru-RU" dirty="0" smtClean="0"/>
              <a:t> </a:t>
            </a:r>
            <a:r>
              <a:rPr lang="ru-RU" dirty="0" err="1" smtClean="0"/>
              <a:t>ырғақтылықтың</a:t>
            </a:r>
            <a:r>
              <a:rPr lang="ru-RU" dirty="0" smtClean="0"/>
              <a:t> </a:t>
            </a:r>
            <a:r>
              <a:rPr lang="ru-RU" dirty="0" err="1" smtClean="0"/>
              <a:t>едәуір</a:t>
            </a:r>
            <a:r>
              <a:rPr lang="ru-RU" dirty="0" smtClean="0"/>
              <a:t> </a:t>
            </a:r>
            <a:r>
              <a:rPr lang="ru-RU" dirty="0" err="1" smtClean="0"/>
              <a:t>ауытқуы</a:t>
            </a:r>
            <a:r>
              <a:rPr lang="ru-RU" dirty="0" smtClean="0"/>
              <a:t> </a:t>
            </a:r>
            <a:r>
              <a:rPr lang="ru-RU" dirty="0" err="1" smtClean="0"/>
              <a:t>байқалады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негізінен</a:t>
            </a:r>
            <a:r>
              <a:rPr lang="ru-RU" dirty="0" smtClean="0"/>
              <a:t> </a:t>
            </a:r>
            <a:r>
              <a:rPr lang="ru-RU" dirty="0" err="1" smtClean="0"/>
              <a:t>жыныстық</a:t>
            </a:r>
            <a:r>
              <a:rPr lang="ru-RU" dirty="0" smtClean="0"/>
              <a:t> </a:t>
            </a:r>
            <a:r>
              <a:rPr lang="ru-RU" dirty="0" err="1" smtClean="0"/>
              <a:t>жетілумен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. 20–30 </a:t>
            </a:r>
            <a:r>
              <a:rPr lang="ru-RU" dirty="0" err="1" smtClean="0"/>
              <a:t>жаста</a:t>
            </a:r>
            <a:r>
              <a:rPr lang="ru-RU" dirty="0" smtClean="0"/>
              <a:t> </a:t>
            </a:r>
            <a:r>
              <a:rPr lang="ru-RU" dirty="0" err="1" smtClean="0"/>
              <a:t>адам</a:t>
            </a:r>
            <a:r>
              <a:rPr lang="ru-RU" dirty="0" smtClean="0"/>
              <a:t> </a:t>
            </a:r>
            <a:r>
              <a:rPr lang="ru-RU" dirty="0" err="1" smtClean="0"/>
              <a:t>ағзасындағы</a:t>
            </a:r>
            <a:r>
              <a:rPr lang="ru-RU" dirty="0" smtClean="0"/>
              <a:t> </a:t>
            </a:r>
            <a:r>
              <a:rPr lang="ru-RU" dirty="0" err="1" smtClean="0"/>
              <a:t>ырғақтылық</a:t>
            </a:r>
            <a:r>
              <a:rPr lang="ru-RU" dirty="0" smtClean="0"/>
              <a:t> </a:t>
            </a:r>
            <a:r>
              <a:rPr lang="ru-RU" dirty="0" err="1" smtClean="0"/>
              <a:t>тұрақталып</a:t>
            </a:r>
            <a:r>
              <a:rPr lang="ru-RU" dirty="0" smtClean="0"/>
              <a:t>,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істеу</a:t>
            </a:r>
            <a:r>
              <a:rPr lang="ru-RU" dirty="0" smtClean="0"/>
              <a:t> </a:t>
            </a:r>
            <a:r>
              <a:rPr lang="ru-RU" dirty="0" err="1" smtClean="0"/>
              <a:t>қабілеті</a:t>
            </a:r>
            <a:r>
              <a:rPr lang="ru-RU" dirty="0" smtClean="0"/>
              <a:t> </a:t>
            </a:r>
            <a:r>
              <a:rPr lang="ru-RU" dirty="0" err="1" smtClean="0"/>
              <a:t>артады</a:t>
            </a:r>
            <a:r>
              <a:rPr lang="ru-RU" dirty="0" smtClean="0"/>
              <a:t>, </a:t>
            </a:r>
            <a:r>
              <a:rPr lang="ru-RU" dirty="0" err="1" smtClean="0"/>
              <a:t>өзін</a:t>
            </a:r>
            <a:r>
              <a:rPr lang="ru-RU" dirty="0" smtClean="0"/>
              <a:t> </a:t>
            </a:r>
            <a:r>
              <a:rPr lang="ru-RU" dirty="0" err="1" smtClean="0"/>
              <a:t>жақсы</a:t>
            </a:r>
            <a:r>
              <a:rPr lang="ru-RU" dirty="0" smtClean="0"/>
              <a:t> </a:t>
            </a:r>
            <a:r>
              <a:rPr lang="ru-RU" dirty="0" err="1" smtClean="0"/>
              <a:t>сезінеді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Картинки по запросу биоритмы в плацен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278608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Картинки по запросу биоритмы в плацент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44" y="4000504"/>
            <a:ext cx="3000356" cy="273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mylitta.ru/uploads/posts/2014-03/1394792078_bioritm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71942"/>
            <a:ext cx="31593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05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20" y="58847"/>
            <a:ext cx="91105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/>
              <a:t>Биологиялық</a:t>
            </a:r>
            <a:r>
              <a:rPr lang="ru-RU" sz="2700" dirty="0"/>
              <a:t> </a:t>
            </a:r>
            <a:r>
              <a:rPr lang="ru-RU" sz="2700" dirty="0" err="1"/>
              <a:t>ырғақтың</a:t>
            </a:r>
            <a:r>
              <a:rPr lang="ru-RU" sz="2700" dirty="0"/>
              <a:t> </a:t>
            </a:r>
            <a:r>
              <a:rPr lang="ru-RU" sz="2700" dirty="0" err="1"/>
              <a:t>қайталану</a:t>
            </a:r>
            <a:r>
              <a:rPr lang="ru-RU" sz="2700" dirty="0"/>
              <a:t> </a:t>
            </a:r>
            <a:r>
              <a:rPr lang="ru-RU" sz="2700" dirty="0" err="1"/>
              <a:t>кезеңі</a:t>
            </a:r>
            <a:r>
              <a:rPr lang="ru-RU" sz="2700" dirty="0"/>
              <a:t> </a:t>
            </a:r>
            <a:r>
              <a:rPr lang="ru-RU" sz="2700" dirty="0" err="1"/>
              <a:t>бірнеше</a:t>
            </a:r>
            <a:r>
              <a:rPr lang="ru-RU" sz="2700" dirty="0"/>
              <a:t> </a:t>
            </a:r>
            <a:r>
              <a:rPr lang="ru-RU" sz="2700" dirty="0" err="1"/>
              <a:t>секундтан</a:t>
            </a:r>
            <a:r>
              <a:rPr lang="ru-RU" sz="2700" dirty="0"/>
              <a:t> </a:t>
            </a:r>
            <a:r>
              <a:rPr lang="ru-RU" sz="2700" dirty="0" err="1"/>
              <a:t>ондаған</a:t>
            </a:r>
            <a:r>
              <a:rPr lang="ru-RU" sz="2700" dirty="0"/>
              <a:t> </a:t>
            </a:r>
            <a:r>
              <a:rPr lang="ru-RU" sz="2700" dirty="0" err="1"/>
              <a:t>жылдар</a:t>
            </a:r>
            <a:r>
              <a:rPr lang="ru-RU" sz="2700" dirty="0"/>
              <a:t> </a:t>
            </a:r>
            <a:r>
              <a:rPr lang="ru-RU" sz="2700" dirty="0" err="1"/>
              <a:t>аралығын</a:t>
            </a:r>
            <a:r>
              <a:rPr lang="ru-RU" sz="2700" dirty="0"/>
              <a:t> </a:t>
            </a:r>
            <a:r>
              <a:rPr lang="ru-RU" sz="2700" dirty="0" err="1"/>
              <a:t>қамтуы</a:t>
            </a:r>
            <a:r>
              <a:rPr lang="ru-RU" sz="2700" dirty="0"/>
              <a:t> </a:t>
            </a:r>
            <a:r>
              <a:rPr lang="ru-RU" sz="2700" dirty="0" err="1"/>
              <a:t>мүмкін</a:t>
            </a:r>
            <a:r>
              <a:rPr lang="ru-RU" sz="2700" dirty="0"/>
              <a:t>. </a:t>
            </a:r>
            <a:r>
              <a:rPr lang="ru-RU" sz="2700" dirty="0" err="1"/>
              <a:t>Қайталану</a:t>
            </a:r>
            <a:r>
              <a:rPr lang="ru-RU" sz="2700" dirty="0"/>
              <a:t> </a:t>
            </a:r>
            <a:r>
              <a:rPr lang="ru-RU" sz="2700" dirty="0" err="1"/>
              <a:t>мерзіміне</a:t>
            </a:r>
            <a:r>
              <a:rPr lang="ru-RU" sz="2700" dirty="0"/>
              <a:t> </a:t>
            </a:r>
            <a:r>
              <a:rPr lang="ru-RU" sz="2700" dirty="0" err="1"/>
              <a:t>қарай</a:t>
            </a:r>
            <a:r>
              <a:rPr lang="ru-RU" sz="2700" dirty="0"/>
              <a:t> </a:t>
            </a:r>
            <a:r>
              <a:rPr lang="ru-RU" sz="2700" dirty="0" err="1"/>
              <a:t>биологиялық</a:t>
            </a:r>
            <a:r>
              <a:rPr lang="ru-RU" sz="2700" dirty="0"/>
              <a:t> </a:t>
            </a:r>
            <a:r>
              <a:rPr lang="ru-RU" sz="2700" dirty="0" err="1"/>
              <a:t>ырғақ</a:t>
            </a:r>
            <a:r>
              <a:rPr lang="ru-RU" sz="2700" dirty="0"/>
              <a:t>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ультрадианды</a:t>
            </a:r>
            <a:r>
              <a:rPr lang="ru-RU" sz="2700" dirty="0" smtClean="0"/>
              <a:t> </a:t>
            </a:r>
            <a:r>
              <a:rPr lang="ru-RU" sz="2700" dirty="0"/>
              <a:t>(1 </a:t>
            </a:r>
            <a:r>
              <a:rPr lang="ru-RU" sz="2700" dirty="0" err="1"/>
              <a:t>минуттан</a:t>
            </a:r>
            <a:r>
              <a:rPr lang="ru-RU" sz="2700" dirty="0"/>
              <a:t> 10 — 12 </a:t>
            </a:r>
            <a:r>
              <a:rPr lang="ru-RU" sz="2700" dirty="0" err="1"/>
              <a:t>сағат</a:t>
            </a:r>
            <a:r>
              <a:rPr lang="ru-RU" sz="2700" dirty="0"/>
              <a:t> </a:t>
            </a:r>
            <a:r>
              <a:rPr lang="ru-RU" sz="2700" dirty="0" err="1"/>
              <a:t>аралығында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циркадианды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тәуліктік</a:t>
            </a:r>
            <a:r>
              <a:rPr lang="ru-RU" sz="2700" dirty="0" smtClean="0"/>
              <a:t> </a:t>
            </a:r>
            <a:r>
              <a:rPr lang="ru-RU" sz="2700" dirty="0"/>
              <a:t>(</a:t>
            </a:r>
            <a:r>
              <a:rPr lang="ru-RU" sz="2700" dirty="0" err="1"/>
              <a:t>бір</a:t>
            </a:r>
            <a:r>
              <a:rPr lang="ru-RU" sz="2700" dirty="0"/>
              <a:t> </a:t>
            </a:r>
            <a:r>
              <a:rPr lang="ru-RU" sz="2700" dirty="0" err="1"/>
              <a:t>тәулік</a:t>
            </a:r>
            <a:r>
              <a:rPr lang="ru-RU" sz="2700" dirty="0"/>
              <a:t> </a:t>
            </a:r>
            <a:r>
              <a:rPr lang="ru-RU" sz="2700" dirty="0" err="1"/>
              <a:t>ішіндегі</a:t>
            </a:r>
            <a:r>
              <a:rPr lang="ru-RU" sz="2700" dirty="0"/>
              <a:t> </a:t>
            </a:r>
            <a:r>
              <a:rPr lang="ru-RU" sz="2700" dirty="0" err="1"/>
              <a:t>жануарлардың</a:t>
            </a:r>
            <a:r>
              <a:rPr lang="ru-RU" sz="2700" dirty="0"/>
              <a:t> </a:t>
            </a:r>
            <a:r>
              <a:rPr lang="ru-RU" sz="2700" dirty="0" err="1"/>
              <a:t>физиологиялық</a:t>
            </a:r>
            <a:r>
              <a:rPr lang="ru-RU" sz="2700" dirty="0"/>
              <a:t> </a:t>
            </a:r>
            <a:r>
              <a:rPr lang="ru-RU" sz="2700" dirty="0" err="1"/>
              <a:t>құбылыстары</a:t>
            </a:r>
            <a:r>
              <a:rPr lang="ru-RU" sz="2700" dirty="0"/>
              <a:t> мен </a:t>
            </a:r>
            <a:r>
              <a:rPr lang="ru-RU" sz="2700" dirty="0" err="1"/>
              <a:t>қылығының</a:t>
            </a:r>
            <a:r>
              <a:rPr lang="ru-RU" sz="2700" dirty="0"/>
              <a:t> </a:t>
            </a:r>
            <a:r>
              <a:rPr lang="ru-RU" sz="2700" dirty="0" err="1"/>
              <a:t>бір</a:t>
            </a:r>
            <a:r>
              <a:rPr lang="ru-RU" sz="2700" dirty="0"/>
              <a:t> </a:t>
            </a:r>
            <a:r>
              <a:rPr lang="ru-RU" sz="2700" dirty="0" err="1"/>
              <a:t>заңдылықпен</a:t>
            </a:r>
            <a:r>
              <a:rPr lang="ru-RU" sz="2700" dirty="0"/>
              <a:t> </a:t>
            </a:r>
            <a:r>
              <a:rPr lang="ru-RU" sz="2700" dirty="0" err="1"/>
              <a:t>тербелуі</a:t>
            </a:r>
            <a:r>
              <a:rPr lang="ru-RU" sz="2700" dirty="0"/>
              <a:t>; </a:t>
            </a:r>
            <a:r>
              <a:rPr lang="ru-RU" sz="2700" dirty="0" err="1"/>
              <a:t>бұл</a:t>
            </a:r>
            <a:r>
              <a:rPr lang="ru-RU" sz="2700" dirty="0"/>
              <a:t> </a:t>
            </a:r>
            <a:r>
              <a:rPr lang="ru-RU" sz="2700" dirty="0" err="1"/>
              <a:t>жарық</a:t>
            </a:r>
            <a:r>
              <a:rPr lang="ru-RU" sz="2700" dirty="0"/>
              <a:t>, температура, </a:t>
            </a:r>
            <a:r>
              <a:rPr lang="ru-RU" sz="2700" dirty="0" err="1"/>
              <a:t>ылғалдық</a:t>
            </a:r>
            <a:r>
              <a:rPr lang="ru-RU" sz="2700" dirty="0"/>
              <a:t> </a:t>
            </a:r>
            <a:r>
              <a:rPr lang="ru-RU" sz="2700" dirty="0" err="1"/>
              <a:t>әсеріне</a:t>
            </a:r>
            <a:r>
              <a:rPr lang="ru-RU" sz="2700" dirty="0"/>
              <a:t> </a:t>
            </a:r>
            <a:r>
              <a:rPr lang="ru-RU" sz="2700" dirty="0" err="1"/>
              <a:t>байланысты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айлық</a:t>
            </a:r>
            <a:r>
              <a:rPr lang="ru-RU" sz="2700" dirty="0" smtClean="0"/>
              <a:t> </a:t>
            </a:r>
            <a:r>
              <a:rPr lang="ru-RU" sz="2700" dirty="0"/>
              <a:t>(</a:t>
            </a:r>
            <a:r>
              <a:rPr lang="ru-RU" sz="2700" dirty="0" err="1"/>
              <a:t>айналымы</a:t>
            </a:r>
            <a:r>
              <a:rPr lang="ru-RU" sz="2700" dirty="0"/>
              <a:t> </a:t>
            </a:r>
            <a:r>
              <a:rPr lang="ru-RU" sz="2700" dirty="0" err="1"/>
              <a:t>жағынан</a:t>
            </a:r>
            <a:r>
              <a:rPr lang="ru-RU" sz="2700" dirty="0"/>
              <a:t> ай </a:t>
            </a:r>
            <a:r>
              <a:rPr lang="ru-RU" sz="2700" dirty="0" err="1"/>
              <a:t>фазасына</a:t>
            </a:r>
            <a:r>
              <a:rPr lang="ru-RU" sz="2700" dirty="0"/>
              <a:t> — </a:t>
            </a:r>
            <a:r>
              <a:rPr lang="ru-RU" sz="2700" dirty="0" err="1"/>
              <a:t>айдың</a:t>
            </a:r>
            <a:r>
              <a:rPr lang="ru-RU" sz="2700" dirty="0"/>
              <a:t> </a:t>
            </a:r>
            <a:r>
              <a:rPr lang="ru-RU" sz="2700" dirty="0" err="1"/>
              <a:t>толуына</a:t>
            </a:r>
            <a:r>
              <a:rPr lang="ru-RU" sz="2700" dirty="0"/>
              <a:t>, 29, 53 </a:t>
            </a:r>
            <a:r>
              <a:rPr lang="ru-RU" sz="2700" dirty="0" err="1"/>
              <a:t>тәулікке</a:t>
            </a:r>
            <a:r>
              <a:rPr lang="ru-RU" sz="2700" dirty="0"/>
              <a:t> </a:t>
            </a:r>
            <a:r>
              <a:rPr lang="ru-RU" sz="2700" dirty="0" err="1"/>
              <a:t>жуық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жылдық</a:t>
            </a:r>
            <a:r>
              <a:rPr lang="ru-RU" sz="2700" dirty="0" smtClean="0"/>
              <a:t> </a:t>
            </a:r>
            <a:r>
              <a:rPr lang="ru-RU" sz="2700" dirty="0" err="1"/>
              <a:t>немесе</a:t>
            </a:r>
            <a:r>
              <a:rPr lang="ru-RU" sz="2700" dirty="0"/>
              <a:t> </a:t>
            </a:r>
            <a:r>
              <a:rPr lang="ru-RU" sz="2700" dirty="0" err="1"/>
              <a:t>маусымдық</a:t>
            </a:r>
            <a:r>
              <a:rPr lang="ru-RU" sz="2700" dirty="0"/>
              <a:t> (</a:t>
            </a:r>
            <a:r>
              <a:rPr lang="ru-RU" sz="2700" dirty="0" err="1"/>
              <a:t>жыл</a:t>
            </a:r>
            <a:r>
              <a:rPr lang="ru-RU" sz="2700" dirty="0"/>
              <a:t> </a:t>
            </a:r>
            <a:r>
              <a:rPr lang="ru-RU" sz="2700" dirty="0" err="1"/>
              <a:t>сайын</a:t>
            </a:r>
            <a:r>
              <a:rPr lang="ru-RU" sz="2700" dirty="0"/>
              <a:t> </a:t>
            </a:r>
            <a:r>
              <a:rPr lang="ru-RU" sz="2700" dirty="0" err="1"/>
              <a:t>қайталанып</a:t>
            </a:r>
            <a:r>
              <a:rPr lang="ru-RU" sz="2700" dirty="0"/>
              <a:t> </a:t>
            </a:r>
            <a:r>
              <a:rPr lang="ru-RU" sz="2700" dirty="0" err="1"/>
              <a:t>отыратын</a:t>
            </a:r>
            <a:r>
              <a:rPr lang="ru-RU" sz="2700" dirty="0"/>
              <a:t> </a:t>
            </a:r>
            <a:r>
              <a:rPr lang="ru-RU" sz="2700" dirty="0" err="1"/>
              <a:t>процестер</a:t>
            </a:r>
            <a:r>
              <a:rPr lang="ru-RU" sz="2700" dirty="0"/>
              <a:t>: </a:t>
            </a:r>
            <a:r>
              <a:rPr lang="ru-RU" sz="2700" dirty="0" err="1"/>
              <a:t>жануарлардың</a:t>
            </a:r>
            <a:r>
              <a:rPr lang="ru-RU" sz="2700" dirty="0"/>
              <a:t> </a:t>
            </a:r>
            <a:r>
              <a:rPr lang="ru-RU" sz="2700" dirty="0" err="1"/>
              <a:t>ұя</a:t>
            </a:r>
            <a:r>
              <a:rPr lang="ru-RU" sz="2700" dirty="0"/>
              <a:t> </a:t>
            </a:r>
            <a:r>
              <a:rPr lang="ru-RU" sz="2700" dirty="0" err="1"/>
              <a:t>салуы</a:t>
            </a:r>
            <a:r>
              <a:rPr lang="ru-RU" sz="2700" dirty="0"/>
              <a:t>, </a:t>
            </a:r>
            <a:r>
              <a:rPr lang="ru-RU" sz="2700" dirty="0" err="1"/>
              <a:t>қоныс</a:t>
            </a:r>
            <a:r>
              <a:rPr lang="ru-RU" sz="2700" dirty="0"/>
              <a:t> </a:t>
            </a:r>
            <a:r>
              <a:rPr lang="ru-RU" sz="2700" dirty="0" err="1"/>
              <a:t>аударуы</a:t>
            </a:r>
            <a:r>
              <a:rPr lang="ru-RU" sz="2700" dirty="0"/>
              <a:t>, </a:t>
            </a:r>
            <a:r>
              <a:rPr lang="ru-RU" sz="2700" dirty="0" err="1"/>
              <a:t>өсу</a:t>
            </a:r>
            <a:r>
              <a:rPr lang="ru-RU" sz="2700" dirty="0"/>
              <a:t> </a:t>
            </a:r>
            <a:r>
              <a:rPr lang="ru-RU" sz="2700" dirty="0" err="1"/>
              <a:t>қарқынының</a:t>
            </a:r>
            <a:r>
              <a:rPr lang="ru-RU" sz="2700" dirty="0"/>
              <a:t> </a:t>
            </a:r>
            <a:r>
              <a:rPr lang="ru-RU" sz="2700" dirty="0" err="1"/>
              <a:t>өзгеруі</a:t>
            </a:r>
            <a:r>
              <a:rPr lang="ru-RU" sz="2700" dirty="0"/>
              <a:t>), </a:t>
            </a:r>
            <a:endParaRPr lang="ru-RU" sz="27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700" dirty="0" err="1" smtClean="0"/>
              <a:t>көп</a:t>
            </a:r>
            <a:r>
              <a:rPr lang="ru-RU" sz="2700" dirty="0" smtClean="0"/>
              <a:t> </a:t>
            </a:r>
            <a:r>
              <a:rPr lang="ru-RU" sz="2700" dirty="0" err="1"/>
              <a:t>жылдық</a:t>
            </a:r>
            <a:r>
              <a:rPr lang="ru-RU" sz="2700" dirty="0"/>
              <a:t> (</a:t>
            </a:r>
            <a:r>
              <a:rPr lang="ru-RU" sz="2700" dirty="0" err="1"/>
              <a:t>ауа</a:t>
            </a:r>
            <a:r>
              <a:rPr lang="ru-RU" sz="2700" dirty="0"/>
              <a:t> </a:t>
            </a:r>
            <a:r>
              <a:rPr lang="ru-RU" sz="2700" dirty="0" err="1"/>
              <a:t>райының</a:t>
            </a:r>
            <a:r>
              <a:rPr lang="ru-RU" sz="2700" dirty="0"/>
              <a:t>, </a:t>
            </a:r>
            <a:r>
              <a:rPr lang="ru-RU" sz="2700" dirty="0" err="1"/>
              <a:t>тіршілік</a:t>
            </a:r>
            <a:r>
              <a:rPr lang="ru-RU" sz="2700" dirty="0"/>
              <a:t> </a:t>
            </a:r>
            <a:r>
              <a:rPr lang="ru-RU" sz="2700" dirty="0" err="1"/>
              <a:t>жағдайының</a:t>
            </a:r>
            <a:r>
              <a:rPr lang="ru-RU" sz="2700" dirty="0"/>
              <a:t> </a:t>
            </a:r>
            <a:r>
              <a:rPr lang="ru-RU" sz="2700" dirty="0" err="1"/>
              <a:t>планетарлық</a:t>
            </a:r>
            <a:r>
              <a:rPr lang="ru-RU" sz="2700" dirty="0"/>
              <a:t> </a:t>
            </a:r>
            <a:r>
              <a:rPr lang="ru-RU" sz="2700" dirty="0" err="1"/>
              <a:t>өзгеруіне</a:t>
            </a:r>
            <a:r>
              <a:rPr lang="ru-RU" sz="2700" dirty="0"/>
              <a:t> </a:t>
            </a:r>
            <a:r>
              <a:rPr lang="ru-RU" sz="2700" dirty="0" err="1"/>
              <a:t>байланысты</a:t>
            </a:r>
            <a:r>
              <a:rPr lang="ru-RU" sz="2700" dirty="0" smtClean="0"/>
              <a:t>)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52760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96145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Жұмысқа</a:t>
            </a:r>
            <a:r>
              <a:rPr lang="ru-RU" sz="2400" dirty="0"/>
              <a:t> </a:t>
            </a:r>
            <a:r>
              <a:rPr lang="ru-RU" sz="2400" dirty="0" err="1"/>
              <a:t>қабілеттілік</a:t>
            </a:r>
            <a:r>
              <a:rPr lang="ru-RU" sz="2400" dirty="0"/>
              <a:t> пен </a:t>
            </a:r>
            <a:r>
              <a:rPr lang="ru-RU" sz="2400" dirty="0" err="1"/>
              <a:t>қажу</a:t>
            </a:r>
            <a:r>
              <a:rPr lang="ru-RU" sz="2400" dirty="0"/>
              <a:t> </a:t>
            </a:r>
            <a:r>
              <a:rPr lang="ru-RU" sz="2400" dirty="0" err="1"/>
              <a:t>кезеңдеріне</a:t>
            </a:r>
            <a:r>
              <a:rPr lang="ru-RU" sz="2400" dirty="0"/>
              <a:t>, </a:t>
            </a:r>
            <a:r>
              <a:rPr lang="ru-RU" sz="2400" dirty="0" err="1"/>
              <a:t>әсіресе</a:t>
            </a:r>
            <a:r>
              <a:rPr lang="ru-RU" sz="2400" dirty="0"/>
              <a:t>, </a:t>
            </a:r>
            <a:r>
              <a:rPr lang="ru-RU" sz="2400" dirty="0" err="1"/>
              <a:t>адам</a:t>
            </a:r>
            <a:r>
              <a:rPr lang="ru-RU" sz="2400" dirty="0"/>
              <a:t> </a:t>
            </a:r>
            <a:r>
              <a:rPr lang="ru-RU" sz="2400" dirty="0" err="1"/>
              <a:t>психикалық</a:t>
            </a:r>
            <a:r>
              <a:rPr lang="ru-RU" sz="2400" dirty="0"/>
              <a:t> </a:t>
            </a:r>
            <a:r>
              <a:rPr lang="ru-RU" sz="2400" dirty="0" err="1"/>
              <a:t>белсенділігінің</a:t>
            </a:r>
            <a:r>
              <a:rPr lang="ru-RU" sz="2400" dirty="0"/>
              <a:t> </a:t>
            </a:r>
            <a:r>
              <a:rPr lang="ru-RU" sz="2400" dirty="0" err="1"/>
              <a:t>тәуліктік</a:t>
            </a:r>
            <a:r>
              <a:rPr lang="ru-RU" sz="2400" dirty="0"/>
              <a:t> </a:t>
            </a:r>
            <a:r>
              <a:rPr lang="ru-RU" sz="2400" dirty="0" err="1"/>
              <a:t>биологиялық</a:t>
            </a:r>
            <a:r>
              <a:rPr lang="ru-RU" sz="2400" dirty="0"/>
              <a:t> </a:t>
            </a:r>
            <a:r>
              <a:rPr lang="ru-RU" sz="2400" dirty="0" err="1"/>
              <a:t>ырғақ</a:t>
            </a:r>
            <a:r>
              <a:rPr lang="ru-RU" sz="2400" dirty="0"/>
              <a:t> </a:t>
            </a:r>
            <a:r>
              <a:rPr lang="ru-RU" sz="2400" dirty="0" err="1"/>
              <a:t>әсер</a:t>
            </a:r>
            <a:r>
              <a:rPr lang="ru-RU" sz="2400" dirty="0"/>
              <a:t> </a:t>
            </a:r>
            <a:r>
              <a:rPr lang="ru-RU" sz="2400" dirty="0" err="1"/>
              <a:t>етеді</a:t>
            </a:r>
            <a:r>
              <a:rPr lang="ru-RU" sz="2400" dirty="0"/>
              <a:t>. </a:t>
            </a:r>
            <a:r>
              <a:rPr lang="ru-RU" sz="2400" dirty="0" err="1"/>
              <a:t>Оның</a:t>
            </a:r>
            <a:r>
              <a:rPr lang="ru-RU" sz="2400" dirty="0"/>
              <a:t> </a:t>
            </a:r>
            <a:r>
              <a:rPr lang="ru-RU" sz="2400" dirty="0" err="1"/>
              <a:t>ерекше</a:t>
            </a:r>
            <a:r>
              <a:rPr lang="ru-RU" sz="2400" dirty="0"/>
              <a:t> </a:t>
            </a:r>
            <a:r>
              <a:rPr lang="ru-RU" sz="2400" dirty="0" err="1"/>
              <a:t>маңызы</a:t>
            </a:r>
            <a:r>
              <a:rPr lang="ru-RU" sz="2400" dirty="0"/>
              <a:t> бар:</a:t>
            </a:r>
          </a:p>
          <a:p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 </a:t>
            </a:r>
            <a:r>
              <a:rPr lang="ru-RU" sz="2400" dirty="0" err="1"/>
              <a:t>белсенділік</a:t>
            </a:r>
            <a:r>
              <a:rPr lang="ru-RU" sz="2400" dirty="0"/>
              <a:t> </a:t>
            </a:r>
            <a:r>
              <a:rPr lang="ru-RU" sz="2400" dirty="0" err="1"/>
              <a:t>таңертең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8 — 12),</a:t>
            </a:r>
          </a:p>
          <a:p>
            <a:r>
              <a:rPr lang="ru-RU" sz="2400" dirty="0" err="1"/>
              <a:t>ең</a:t>
            </a:r>
            <a:r>
              <a:rPr lang="ru-RU" sz="2400" dirty="0"/>
              <a:t> аз </a:t>
            </a:r>
            <a:r>
              <a:rPr lang="ru-RU" sz="2400" dirty="0" err="1"/>
              <a:t>белсенділік</a:t>
            </a:r>
            <a:r>
              <a:rPr lang="ru-RU" sz="2400" dirty="0"/>
              <a:t> — </a:t>
            </a:r>
            <a:r>
              <a:rPr lang="ru-RU" sz="2400" dirty="0" err="1"/>
              <a:t>тәулік</a:t>
            </a:r>
            <a:r>
              <a:rPr lang="ru-RU" sz="2400" dirty="0"/>
              <a:t> </a:t>
            </a:r>
            <a:r>
              <a:rPr lang="ru-RU" sz="2400" dirty="0" err="1"/>
              <a:t>ортасында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12—16),</a:t>
            </a:r>
          </a:p>
          <a:p>
            <a:r>
              <a:rPr lang="ru-RU" sz="2400" dirty="0" err="1"/>
              <a:t>екінші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</a:t>
            </a:r>
            <a:r>
              <a:rPr lang="ru-RU" sz="2400" dirty="0" err="1"/>
              <a:t>үлкен</a:t>
            </a:r>
            <a:r>
              <a:rPr lang="ru-RU" sz="2400" dirty="0"/>
              <a:t> </a:t>
            </a:r>
            <a:r>
              <a:rPr lang="ru-RU" sz="2400" dirty="0" err="1"/>
              <a:t>белсенділік</a:t>
            </a:r>
            <a:r>
              <a:rPr lang="ru-RU" sz="2400" dirty="0"/>
              <a:t> — </a:t>
            </a:r>
            <a:r>
              <a:rPr lang="ru-RU" sz="2400" dirty="0" err="1"/>
              <a:t>кешкі</a:t>
            </a:r>
            <a:r>
              <a:rPr lang="ru-RU" sz="2400" dirty="0"/>
              <a:t> </a:t>
            </a:r>
            <a:r>
              <a:rPr lang="ru-RU" sz="2400" dirty="0" err="1"/>
              <a:t>мезгілде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16 — 2),</a:t>
            </a:r>
          </a:p>
          <a:p>
            <a:r>
              <a:rPr lang="ru-RU" sz="2400" dirty="0" err="1"/>
              <a:t>барынша</a:t>
            </a:r>
            <a:r>
              <a:rPr lang="ru-RU" sz="2400" dirty="0"/>
              <a:t> </a:t>
            </a:r>
            <a:r>
              <a:rPr lang="ru-RU" sz="2400" dirty="0" err="1"/>
              <a:t>байқалатын</a:t>
            </a:r>
            <a:r>
              <a:rPr lang="ru-RU" sz="2400" dirty="0"/>
              <a:t> </a:t>
            </a:r>
            <a:r>
              <a:rPr lang="ru-RU" sz="2400" dirty="0" err="1"/>
              <a:t>ең</a:t>
            </a:r>
            <a:r>
              <a:rPr lang="ru-RU" sz="2400" dirty="0"/>
              <a:t> аз </a:t>
            </a:r>
            <a:r>
              <a:rPr lang="ru-RU" sz="2400" dirty="0" err="1"/>
              <a:t>белсенділік</a:t>
            </a:r>
            <a:r>
              <a:rPr lang="ru-RU" sz="2400" dirty="0"/>
              <a:t> — </a:t>
            </a:r>
            <a:r>
              <a:rPr lang="ru-RU" sz="2400" dirty="0" err="1"/>
              <a:t>түнде</a:t>
            </a:r>
            <a:r>
              <a:rPr lang="ru-RU" sz="2400" dirty="0"/>
              <a:t> (</a:t>
            </a:r>
            <a:r>
              <a:rPr lang="ru-RU" sz="2400" dirty="0" err="1"/>
              <a:t>сағат</a:t>
            </a:r>
            <a:r>
              <a:rPr lang="ru-RU" sz="2400" dirty="0"/>
              <a:t> 2 — 8) </a:t>
            </a:r>
            <a:r>
              <a:rPr lang="ru-RU" sz="2400" dirty="0" err="1"/>
              <a:t>болады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71500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74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19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Адам </a:t>
            </a:r>
            <a:r>
              <a:rPr lang="ru-RU" dirty="0" err="1" smtClean="0"/>
              <a:t>ағзасында</a:t>
            </a:r>
            <a:r>
              <a:rPr lang="ru-RU" dirty="0" smtClean="0"/>
              <a:t> </a:t>
            </a:r>
            <a:r>
              <a:rPr lang="ru-RU" dirty="0" err="1" smtClean="0"/>
              <a:t>ұзақ</a:t>
            </a:r>
            <a:r>
              <a:rPr lang="ru-RU" dirty="0" smtClean="0"/>
              <a:t> </a:t>
            </a:r>
            <a:r>
              <a:rPr lang="ru-RU" dirty="0" err="1" smtClean="0"/>
              <a:t>мерзімді</a:t>
            </a:r>
            <a:r>
              <a:rPr lang="ru-RU" dirty="0" smtClean="0"/>
              <a:t> </a:t>
            </a:r>
            <a:r>
              <a:rPr lang="ru-RU" dirty="0" err="1" smtClean="0"/>
              <a:t>ырғаққа</a:t>
            </a:r>
            <a:r>
              <a:rPr lang="ru-RU" dirty="0" smtClean="0"/>
              <a:t> </a:t>
            </a:r>
            <a:r>
              <a:rPr lang="ru-RU" dirty="0" err="1" smtClean="0"/>
              <a:t>кейбір</a:t>
            </a:r>
            <a:r>
              <a:rPr lang="ru-RU" dirty="0" smtClean="0"/>
              <a:t> </a:t>
            </a:r>
            <a:r>
              <a:rPr lang="ru-RU" dirty="0" err="1" smtClean="0"/>
              <a:t>аурулардың</a:t>
            </a:r>
            <a:r>
              <a:rPr lang="ru-RU" dirty="0" smtClean="0"/>
              <a:t> </a:t>
            </a:r>
            <a:r>
              <a:rPr lang="ru-RU" dirty="0" err="1" smtClean="0"/>
              <a:t>бірнеше</a:t>
            </a:r>
            <a:r>
              <a:rPr lang="ru-RU" dirty="0" smtClean="0"/>
              <a:t> </a:t>
            </a:r>
            <a:r>
              <a:rPr lang="ru-RU" dirty="0" err="1" smtClean="0"/>
              <a:t>жылдан</a:t>
            </a:r>
            <a:r>
              <a:rPr lang="ru-RU" dirty="0" smtClean="0"/>
              <a:t> </a:t>
            </a:r>
            <a:r>
              <a:rPr lang="ru-RU" dirty="0" err="1" smtClean="0"/>
              <a:t>соң</a:t>
            </a:r>
            <a:r>
              <a:rPr lang="ru-RU" dirty="0" smtClean="0"/>
              <a:t> </a:t>
            </a:r>
            <a:r>
              <a:rPr lang="ru-RU" dirty="0" err="1" smtClean="0"/>
              <a:t>қайталануын</a:t>
            </a:r>
            <a:r>
              <a:rPr lang="ru-RU" dirty="0" smtClean="0"/>
              <a:t> </a:t>
            </a:r>
            <a:r>
              <a:rPr lang="ru-RU" dirty="0" err="1" smtClean="0"/>
              <a:t>атауға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ырғақ</a:t>
            </a:r>
            <a:r>
              <a:rPr lang="ru-RU" dirty="0" smtClean="0"/>
              <a:t> </a:t>
            </a:r>
            <a:r>
              <a:rPr lang="ru-RU" dirty="0" err="1" smtClean="0"/>
              <a:t>жыл</a:t>
            </a:r>
            <a:r>
              <a:rPr lang="ru-RU" dirty="0" smtClean="0"/>
              <a:t> </a:t>
            </a:r>
            <a:r>
              <a:rPr lang="ru-RU" dirty="0" err="1" smtClean="0"/>
              <a:t>маусымдарының</a:t>
            </a:r>
            <a:r>
              <a:rPr lang="ru-RU" dirty="0" smtClean="0"/>
              <a:t> </a:t>
            </a:r>
            <a:r>
              <a:rPr lang="ru-RU" dirty="0" err="1" smtClean="0"/>
              <a:t>алмасуымен</a:t>
            </a:r>
            <a:r>
              <a:rPr lang="ru-RU" dirty="0" smtClean="0"/>
              <a:t> </a:t>
            </a:r>
            <a:r>
              <a:rPr lang="ru-RU" dirty="0" err="1" smtClean="0"/>
              <a:t>тікелей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. </a:t>
            </a:r>
            <a:r>
              <a:rPr lang="ru-RU" dirty="0" err="1" smtClean="0"/>
              <a:t>Температуралық</a:t>
            </a:r>
            <a:r>
              <a:rPr lang="ru-RU" dirty="0" smtClean="0"/>
              <a:t> </a:t>
            </a:r>
            <a:r>
              <a:rPr lang="ru-RU" dirty="0" err="1" smtClean="0"/>
              <a:t>өзгерістер</a:t>
            </a:r>
            <a:r>
              <a:rPr lang="ru-RU" dirty="0" smtClean="0"/>
              <a:t>, </a:t>
            </a:r>
            <a:r>
              <a:rPr lang="ru-RU" dirty="0" err="1" smtClean="0"/>
              <a:t>күн</a:t>
            </a:r>
            <a:r>
              <a:rPr lang="ru-RU" dirty="0" smtClean="0"/>
              <a:t> мен </a:t>
            </a:r>
            <a:r>
              <a:rPr lang="ru-RU" dirty="0" err="1" smtClean="0"/>
              <a:t>түннің</a:t>
            </a:r>
            <a:r>
              <a:rPr lang="ru-RU" dirty="0" smtClean="0"/>
              <a:t> </a:t>
            </a:r>
            <a:r>
              <a:rPr lang="ru-RU" dirty="0" err="1" smtClean="0"/>
              <a:t>ұзақтығы</a:t>
            </a:r>
            <a:r>
              <a:rPr lang="ru-RU" dirty="0" smtClean="0"/>
              <a:t>, </a:t>
            </a:r>
            <a:r>
              <a:rPr lang="ru-RU" dirty="0" err="1" smtClean="0"/>
              <a:t>құрғақ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ылғалды</a:t>
            </a:r>
            <a:r>
              <a:rPr lang="ru-RU" dirty="0" smtClean="0"/>
              <a:t> </a:t>
            </a:r>
            <a:r>
              <a:rPr lang="ru-RU" dirty="0" err="1" smtClean="0"/>
              <a:t>маусымдық</a:t>
            </a:r>
            <a:r>
              <a:rPr lang="ru-RU" dirty="0" smtClean="0"/>
              <a:t> </a:t>
            </a:r>
            <a:r>
              <a:rPr lang="ru-RU" dirty="0" err="1" smtClean="0"/>
              <a:t>өзгерістер</a:t>
            </a:r>
            <a:r>
              <a:rPr lang="ru-RU" dirty="0" smtClean="0"/>
              <a:t> </a:t>
            </a:r>
            <a:r>
              <a:rPr lang="ru-RU" dirty="0" err="1" smtClean="0"/>
              <a:t>басты</a:t>
            </a:r>
            <a:r>
              <a:rPr lang="ru-RU" dirty="0" smtClean="0"/>
              <a:t> </a:t>
            </a:r>
            <a:r>
              <a:rPr lang="ru-RU" dirty="0" err="1" smtClean="0"/>
              <a:t>рөл</a:t>
            </a:r>
            <a:r>
              <a:rPr lang="ru-RU" dirty="0" smtClean="0"/>
              <a:t> </a:t>
            </a:r>
            <a:r>
              <a:rPr lang="ru-RU" dirty="0" err="1" smtClean="0"/>
              <a:t>атқарады</a:t>
            </a:r>
            <a:r>
              <a:rPr lang="ru-RU" dirty="0" smtClean="0"/>
              <a:t>. </a:t>
            </a:r>
            <a:r>
              <a:rPr lang="ru-RU" dirty="0" err="1" smtClean="0"/>
              <a:t>Жылдық</a:t>
            </a:r>
            <a:r>
              <a:rPr lang="ru-RU" dirty="0" smtClean="0"/>
              <a:t> </a:t>
            </a:r>
            <a:r>
              <a:rPr lang="ru-RU" dirty="0" err="1" smtClean="0"/>
              <a:t>маусымдардың</a:t>
            </a:r>
            <a:r>
              <a:rPr lang="ru-RU" dirty="0" smtClean="0"/>
              <a:t> </a:t>
            </a:r>
            <a:r>
              <a:rPr lang="ru-RU" dirty="0" err="1" smtClean="0"/>
              <a:t>алмасуына</a:t>
            </a:r>
            <a:r>
              <a:rPr lang="ru-RU" dirty="0" smtClean="0"/>
              <a:t> </a:t>
            </a:r>
            <a:r>
              <a:rPr lang="ru-RU" dirty="0" err="1" smtClean="0"/>
              <a:t>сәйкес</a:t>
            </a:r>
            <a:r>
              <a:rPr lang="ru-RU" dirty="0" smtClean="0"/>
              <a:t> </a:t>
            </a:r>
            <a:r>
              <a:rPr lang="ru-RU" dirty="0" err="1" smtClean="0"/>
              <a:t>адамда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алмасу</a:t>
            </a:r>
            <a:r>
              <a:rPr lang="ru-RU" dirty="0" smtClean="0"/>
              <a:t>, </a:t>
            </a:r>
            <a:r>
              <a:rPr lang="ru-RU" dirty="0" err="1" smtClean="0"/>
              <a:t>жылу</a:t>
            </a:r>
            <a:r>
              <a:rPr lang="ru-RU" dirty="0" smtClean="0"/>
              <a:t> </a:t>
            </a:r>
            <a:r>
              <a:rPr lang="ru-RU" dirty="0" err="1" smtClean="0"/>
              <a:t>реттелу</a:t>
            </a:r>
            <a:r>
              <a:rPr lang="ru-RU" dirty="0" smtClean="0"/>
              <a:t>, </a:t>
            </a:r>
            <a:r>
              <a:rPr lang="ru-RU" dirty="0" err="1" smtClean="0"/>
              <a:t>жұмыс</a:t>
            </a:r>
            <a:r>
              <a:rPr lang="ru-RU" dirty="0" smtClean="0"/>
              <a:t> </a:t>
            </a:r>
            <a:r>
              <a:rPr lang="ru-RU" dirty="0" err="1" smtClean="0"/>
              <a:t>істеу</a:t>
            </a:r>
            <a:r>
              <a:rPr lang="ru-RU" dirty="0" smtClean="0"/>
              <a:t> </a:t>
            </a:r>
            <a:r>
              <a:rPr lang="ru-RU" dirty="0" err="1" smtClean="0"/>
              <a:t>қабілеттері</a:t>
            </a:r>
            <a:r>
              <a:rPr lang="ru-RU" dirty="0" smtClean="0"/>
              <a:t> </a:t>
            </a:r>
            <a:r>
              <a:rPr lang="ru-RU" dirty="0" err="1" smtClean="0"/>
              <a:t>өзгереді</a:t>
            </a:r>
            <a:r>
              <a:rPr lang="ru-RU" dirty="0" smtClean="0"/>
              <a:t>. </a:t>
            </a:r>
            <a:r>
              <a:rPr lang="ru-RU" dirty="0" err="1" smtClean="0"/>
              <a:t>Күз</a:t>
            </a:r>
            <a:r>
              <a:rPr lang="ru-RU" dirty="0" smtClean="0"/>
              <a:t> бен </a:t>
            </a:r>
            <a:r>
              <a:rPr lang="ru-RU" dirty="0" err="1" smtClean="0"/>
              <a:t>қыста</a:t>
            </a:r>
            <a:r>
              <a:rPr lang="ru-RU" dirty="0" smtClean="0"/>
              <a:t> </a:t>
            </a:r>
            <a:r>
              <a:rPr lang="ru-RU" dirty="0" err="1" smtClean="0"/>
              <a:t>ағзаның</a:t>
            </a:r>
            <a:r>
              <a:rPr lang="ru-RU" dirty="0" smtClean="0"/>
              <a:t> </a:t>
            </a:r>
            <a:r>
              <a:rPr lang="ru-RU" dirty="0" err="1" smtClean="0"/>
              <a:t>жұқпалы</a:t>
            </a:r>
            <a:r>
              <a:rPr lang="ru-RU" dirty="0" smtClean="0"/>
              <a:t> </a:t>
            </a:r>
            <a:r>
              <a:rPr lang="ru-RU" dirty="0" err="1" smtClean="0"/>
              <a:t>ауруларға</a:t>
            </a:r>
            <a:r>
              <a:rPr lang="ru-RU" dirty="0" smtClean="0"/>
              <a:t> </a:t>
            </a:r>
            <a:r>
              <a:rPr lang="ru-RU" dirty="0" err="1" smtClean="0"/>
              <a:t>қарсы</a:t>
            </a:r>
            <a:r>
              <a:rPr lang="ru-RU" dirty="0" smtClean="0"/>
              <a:t> </a:t>
            </a:r>
            <a:r>
              <a:rPr lang="ru-RU" dirty="0" err="1" smtClean="0"/>
              <a:t>тұру</a:t>
            </a:r>
            <a:r>
              <a:rPr lang="ru-RU" dirty="0" smtClean="0"/>
              <a:t> </a:t>
            </a:r>
            <a:r>
              <a:rPr lang="ru-RU" dirty="0" err="1" smtClean="0"/>
              <a:t>қабілеті</a:t>
            </a:r>
            <a:r>
              <a:rPr lang="ru-RU" dirty="0" smtClean="0"/>
              <a:t> </a:t>
            </a:r>
            <a:r>
              <a:rPr lang="ru-RU" dirty="0" err="1" smtClean="0"/>
              <a:t>төмендейді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https://static.smartafisha.ru/covers/18/30/cover_orig_183067_54f44f6f429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45201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prezentacii.info/wp-content/uploads/2015/11/dY1cmIphASXDuyd4/1.jpg"/>
          <p:cNvPicPr>
            <a:picLocks noChangeAspect="1" noChangeArrowheads="1"/>
          </p:cNvPicPr>
          <p:nvPr/>
        </p:nvPicPr>
        <p:blipFill>
          <a:blip r:embed="rId3"/>
          <a:srcRect l="4762" t="54054" r="4762" b="5405"/>
          <a:stretch>
            <a:fillRect/>
          </a:stretch>
        </p:blipFill>
        <p:spPr bwMode="auto">
          <a:xfrm>
            <a:off x="0" y="3714752"/>
            <a:ext cx="9144000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735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643314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Апта</a:t>
            </a:r>
            <a:r>
              <a:rPr lang="ru-RU" sz="2000" dirty="0" smtClean="0"/>
              <a:t> </a:t>
            </a:r>
            <a:r>
              <a:rPr lang="ru-RU" sz="2000" dirty="0" err="1" smtClean="0"/>
              <a:t>ішінде</a:t>
            </a:r>
            <a:r>
              <a:rPr lang="ru-RU" sz="2000" dirty="0" smtClean="0"/>
              <a:t> де </a:t>
            </a:r>
            <a:r>
              <a:rPr lang="ru-RU" sz="2000" dirty="0" err="1" smtClean="0"/>
              <a:t>ырғақтылық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тұрады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Сондықтан</a:t>
            </a:r>
            <a:r>
              <a:rPr lang="ru-RU" sz="2000" dirty="0" smtClean="0"/>
              <a:t> да </a:t>
            </a:r>
            <a:r>
              <a:rPr lang="ru-RU" sz="2000" dirty="0" err="1" smtClean="0"/>
              <a:t>ерте</a:t>
            </a:r>
            <a:r>
              <a:rPr lang="ru-RU" sz="2000" dirty="0" smtClean="0"/>
              <a:t> </a:t>
            </a:r>
            <a:r>
              <a:rPr lang="ru-RU" sz="2000" dirty="0" err="1" smtClean="0"/>
              <a:t>кездерден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бастап-ақ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апталық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тәртібі</a:t>
            </a:r>
            <a:r>
              <a:rPr lang="ru-RU" sz="2000" dirty="0" smtClean="0"/>
              <a:t> </a:t>
            </a:r>
            <a:r>
              <a:rPr lang="ru-RU" sz="2000" dirty="0" err="1" smtClean="0"/>
              <a:t>белгіленген</a:t>
            </a:r>
            <a:r>
              <a:rPr lang="ru-RU" sz="2000" dirty="0" smtClean="0"/>
              <a:t>. </a:t>
            </a:r>
            <a:r>
              <a:rPr lang="ru-RU" sz="2000" dirty="0" err="1" smtClean="0"/>
              <a:t>Осыған</a:t>
            </a:r>
            <a:r>
              <a:rPr lang="ru-RU" sz="2000" dirty="0" smtClean="0"/>
              <a:t> </a:t>
            </a:r>
            <a:r>
              <a:rPr lang="ru-RU" sz="2000" dirty="0" err="1" smtClean="0"/>
              <a:t>сәйкес</a:t>
            </a:r>
            <a:r>
              <a:rPr lang="ru-RU" sz="2000" dirty="0" smtClean="0"/>
              <a:t> </a:t>
            </a:r>
            <a:r>
              <a:rPr lang="ru-RU" sz="2000" dirty="0" err="1" smtClean="0"/>
              <a:t>адамның</a:t>
            </a:r>
            <a:r>
              <a:rPr lang="ru-RU" sz="2000" dirty="0" smtClean="0"/>
              <a:t> </a:t>
            </a:r>
            <a:r>
              <a:rPr lang="ru-RU" sz="2000" dirty="0" err="1" smtClean="0"/>
              <a:t>жұмыс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істеу</a:t>
            </a:r>
            <a:r>
              <a:rPr lang="ru-RU" sz="2000" dirty="0" smtClean="0"/>
              <a:t> </a:t>
            </a:r>
            <a:r>
              <a:rPr lang="ru-RU" sz="2000" dirty="0" err="1" smtClean="0"/>
              <a:t>қабілеті</a:t>
            </a:r>
            <a:r>
              <a:rPr lang="ru-RU" sz="2000" dirty="0" smtClean="0"/>
              <a:t> де </a:t>
            </a:r>
            <a:r>
              <a:rPr lang="ru-RU" sz="2000" dirty="0" err="1" smtClean="0"/>
              <a:t>өзгеріп</a:t>
            </a:r>
            <a:r>
              <a:rPr lang="ru-RU" sz="2000" dirty="0" smtClean="0"/>
              <a:t> </a:t>
            </a:r>
            <a:r>
              <a:rPr lang="ru-RU" sz="2000" dirty="0" err="1" smtClean="0"/>
              <a:t>тұрады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Әрбір</a:t>
            </a:r>
            <a:r>
              <a:rPr lang="ru-RU" sz="2000" dirty="0" smtClean="0"/>
              <a:t> 5–7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аралығында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ағзадағы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 </a:t>
            </a:r>
            <a:r>
              <a:rPr lang="ru-RU" sz="2000" dirty="0" err="1" smtClean="0"/>
              <a:t>алмасу</a:t>
            </a:r>
            <a:r>
              <a:rPr lang="ru-RU" sz="2000" dirty="0" smtClean="0"/>
              <a:t>, </a:t>
            </a:r>
            <a:r>
              <a:rPr lang="ru-RU" sz="2000" dirty="0" err="1" smtClean="0"/>
              <a:t>орталық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жүйке</a:t>
            </a:r>
            <a:r>
              <a:rPr lang="ru-RU" sz="2000" dirty="0" smtClean="0"/>
              <a:t> </a:t>
            </a:r>
            <a:r>
              <a:rPr lang="ru-RU" sz="2000" dirty="0" err="1" smtClean="0"/>
              <a:t>жүйесінің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қызметі</a:t>
            </a:r>
            <a:r>
              <a:rPr lang="ru-RU" sz="2000" dirty="0" smtClean="0"/>
              <a:t> </a:t>
            </a:r>
            <a:r>
              <a:rPr lang="ru-RU" sz="2000" dirty="0" err="1" smtClean="0"/>
              <a:t>өзгеретіндігі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анықталған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Адам </a:t>
            </a:r>
            <a:r>
              <a:rPr lang="ru-RU" sz="2000" dirty="0" err="1" smtClean="0"/>
              <a:t>ағзасында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айқын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байқалады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Күн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түннің</a:t>
            </a:r>
            <a:r>
              <a:rPr lang="ru-RU" sz="2000" dirty="0" smtClean="0"/>
              <a:t> </a:t>
            </a:r>
            <a:r>
              <a:rPr lang="ru-RU" sz="2000" dirty="0" err="1" smtClean="0"/>
              <a:t>ауысуы</a:t>
            </a:r>
            <a:r>
              <a:rPr lang="ru-RU" sz="2000" dirty="0" smtClean="0"/>
              <a:t> </a:t>
            </a:r>
            <a:r>
              <a:rPr lang="ru-RU" sz="2000" dirty="0" err="1" smtClean="0"/>
              <a:t>ұйқы</a:t>
            </a:r>
            <a:r>
              <a:rPr lang="ru-RU" sz="2000" dirty="0" smtClean="0"/>
              <a:t> мен </a:t>
            </a:r>
            <a:r>
              <a:rPr lang="ru-RU" sz="2000" dirty="0" err="1" smtClean="0"/>
              <a:t>сергектілікке</a:t>
            </a:r>
            <a:r>
              <a:rPr lang="ru-RU" sz="2000" dirty="0" smtClean="0"/>
              <a:t>, </a:t>
            </a:r>
            <a:r>
              <a:rPr lang="ru-RU" sz="2000" dirty="0" err="1" smtClean="0"/>
              <a:t>жалпы</a:t>
            </a:r>
            <a:r>
              <a:rPr lang="ru-RU" sz="2000" dirty="0" smtClean="0"/>
              <a:t> </a:t>
            </a:r>
            <a:r>
              <a:rPr lang="ru-RU" sz="2000" dirty="0" err="1" smtClean="0"/>
              <a:t>зат</a:t>
            </a:r>
            <a:r>
              <a:rPr lang="ru-RU" sz="2000" dirty="0" smtClean="0"/>
              <a:t> </a:t>
            </a:r>
            <a:r>
              <a:rPr lang="ru-RU" sz="2000" dirty="0" err="1" smtClean="0"/>
              <a:t>алмасуға</a:t>
            </a:r>
            <a:r>
              <a:rPr lang="ru-RU" sz="2000" dirty="0" smtClean="0"/>
              <a:t> </a:t>
            </a:r>
            <a:r>
              <a:rPr lang="ru-RU" sz="2000" dirty="0" err="1" smtClean="0"/>
              <a:t>ерекше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 </a:t>
            </a:r>
            <a:r>
              <a:rPr lang="ru-RU" sz="2000" dirty="0" err="1" smtClean="0"/>
              <a:t>Көптеген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аурулар</a:t>
            </a:r>
            <a:r>
              <a:rPr lang="ru-RU" sz="2000" dirty="0" smtClean="0"/>
              <a:t> </a:t>
            </a:r>
            <a:r>
              <a:rPr lang="ru-RU" sz="2000" dirty="0" err="1" smtClean="0"/>
              <a:t>тікелей</a:t>
            </a:r>
            <a:r>
              <a:rPr lang="ru-RU" sz="2000" dirty="0" smtClean="0"/>
              <a:t>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ырғақтың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бұзылуынан</a:t>
            </a:r>
            <a:r>
              <a:rPr lang="ru-RU" sz="2000" dirty="0" smtClean="0"/>
              <a:t> </a:t>
            </a:r>
            <a:r>
              <a:rPr lang="ru-RU" sz="2000" dirty="0" err="1" smtClean="0"/>
              <a:t>пайда</a:t>
            </a:r>
            <a:r>
              <a:rPr lang="ru-RU" sz="2000" dirty="0" smtClean="0"/>
              <a:t> </a:t>
            </a:r>
            <a:r>
              <a:rPr lang="ru-RU" sz="2000" dirty="0" err="1" smtClean="0"/>
              <a:t>болады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Тәуліктік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ырғақ</a:t>
            </a:r>
            <a:r>
              <a:rPr lang="ru-RU" sz="2000" dirty="0" smtClean="0"/>
              <a:t> </a:t>
            </a:r>
            <a:r>
              <a:rPr lang="ru-RU" sz="2000" dirty="0" err="1" smtClean="0"/>
              <a:t>бұзылмау</a:t>
            </a:r>
            <a:r>
              <a:rPr lang="ru-RU" sz="2000" dirty="0" smtClean="0"/>
              <a:t> </a:t>
            </a:r>
            <a:r>
              <a:rPr lang="ru-RU" sz="2000" dirty="0" err="1" smtClean="0"/>
              <a:t>үшін</a:t>
            </a:r>
            <a:r>
              <a:rPr lang="ru-RU" sz="2000" dirty="0" smtClean="0"/>
              <a:t> </a:t>
            </a:r>
            <a:r>
              <a:rPr lang="ru-RU" sz="2000" dirty="0" err="1" smtClean="0"/>
              <a:t>дұрыс</a:t>
            </a:r>
            <a:r>
              <a:rPr lang="ru-RU" sz="2000" dirty="0" smtClean="0"/>
              <a:t> </a:t>
            </a:r>
            <a:r>
              <a:rPr lang="ru-RU" sz="2000" dirty="0" err="1" smtClean="0"/>
              <a:t>тамақтану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белгілі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</a:t>
            </a:r>
            <a:r>
              <a:rPr lang="ru-RU" sz="2000" dirty="0" smtClean="0"/>
              <a:t> </a:t>
            </a:r>
            <a:r>
              <a:rPr lang="ru-RU" sz="2000" dirty="0" err="1" smtClean="0"/>
              <a:t>уақытта</a:t>
            </a:r>
            <a:r>
              <a:rPr lang="ru-RU" sz="2000" dirty="0" smtClean="0"/>
              <a:t> </a:t>
            </a:r>
            <a:r>
              <a:rPr lang="ru-RU" sz="2000" dirty="0" err="1" smtClean="0"/>
              <a:t>ұйықтау</a:t>
            </a:r>
            <a:r>
              <a:rPr lang="ru-RU" sz="2000" dirty="0" smtClean="0"/>
              <a:t>, </a:t>
            </a:r>
            <a:r>
              <a:rPr lang="ru-RU" sz="2000" dirty="0" err="1" smtClean="0"/>
              <a:t>тынығып</a:t>
            </a:r>
            <a:r>
              <a:rPr lang="ru-RU" sz="2000" dirty="0" smtClean="0"/>
              <a:t> </a:t>
            </a:r>
            <a:r>
              <a:rPr lang="ru-RU" sz="2000" dirty="0" err="1" smtClean="0"/>
              <a:t>алу</a:t>
            </a:r>
            <a:r>
              <a:rPr lang="ru-RU" sz="2000" dirty="0" smtClean="0"/>
              <a:t> </a:t>
            </a:r>
            <a:r>
              <a:rPr lang="ru-RU" sz="2000" dirty="0" err="1" smtClean="0"/>
              <a:t>қажет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 descr="http://novayagazeta-ug.ru/sites/default/files/styles/body_main_img_720/public/news/07-2014/prem_pishchi.jpg?itok=I2TxUq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400052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zhenstvennaya.ru/wp-content/uploads/2016/06/%D0%B1%D0%B8%D0%BE%D1%80%D0%B8%D1%82%D0%BC%D1%8B-%D1%87%D0%B5%D0%BB%D0%BE%D0%B2%D0%B0%D0%B5%D0%BA%D0%B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42852"/>
            <a:ext cx="4643470" cy="348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3790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</TotalTime>
  <Words>1245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Aidana</dc:creator>
  <cp:lastModifiedBy>админ</cp:lastModifiedBy>
  <cp:revision>28</cp:revision>
  <dcterms:created xsi:type="dcterms:W3CDTF">2016-10-04T17:38:46Z</dcterms:created>
  <dcterms:modified xsi:type="dcterms:W3CDTF">2021-08-20T09:29:43Z</dcterms:modified>
</cp:coreProperties>
</file>